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7" r:id="rId4"/>
    <p:sldId id="266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60"/>
  </p:normalViewPr>
  <p:slideViewPr>
    <p:cSldViewPr snapToGrid="0">
      <p:cViewPr>
        <p:scale>
          <a:sx n="100" d="100"/>
          <a:sy n="100" d="100"/>
        </p:scale>
        <p:origin x="9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a Part" userId="b214f4e9d624e757" providerId="LiveId" clId="{6D5DFC27-146A-475C-935E-800C938083B9}"/>
    <pc:docChg chg="undo redo custSel addSld delSld modSld">
      <pc:chgData name="Erika Part" userId="b214f4e9d624e757" providerId="LiveId" clId="{6D5DFC27-146A-475C-935E-800C938083B9}" dt="2024-11-21T16:42:54.195" v="1077" actId="20577"/>
      <pc:docMkLst>
        <pc:docMk/>
      </pc:docMkLst>
      <pc:sldChg chg="addSp delSp modSp mod modTransition delAnim modAnim">
        <pc:chgData name="Erika Part" userId="b214f4e9d624e757" providerId="LiveId" clId="{6D5DFC27-146A-475C-935E-800C938083B9}" dt="2024-11-21T14:17:33.216" v="962"/>
        <pc:sldMkLst>
          <pc:docMk/>
          <pc:sldMk cId="3490736486" sldId="256"/>
        </pc:sldMkLst>
        <pc:picChg chg="add del mod">
          <ac:chgData name="Erika Part" userId="b214f4e9d624e757" providerId="LiveId" clId="{6D5DFC27-146A-475C-935E-800C938083B9}" dt="2024-11-21T14:06:46.889" v="950" actId="478"/>
          <ac:picMkLst>
            <pc:docMk/>
            <pc:sldMk cId="3490736486" sldId="256"/>
            <ac:picMk id="6" creationId="{942A4D4B-3CE3-234B-6761-B6855651A2F7}"/>
          </ac:picMkLst>
        </pc:picChg>
        <pc:picChg chg="add del mod">
          <ac:chgData name="Erika Part" userId="b214f4e9d624e757" providerId="LiveId" clId="{6D5DFC27-146A-475C-935E-800C938083B9}" dt="2024-11-21T14:09:21.433" v="953" actId="478"/>
          <ac:picMkLst>
            <pc:docMk/>
            <pc:sldMk cId="3490736486" sldId="256"/>
            <ac:picMk id="32" creationId="{9E8DFC76-6BA6-E324-F59A-3506D37D9216}"/>
          </ac:picMkLst>
        </pc:picChg>
        <pc:picChg chg="add del mod">
          <ac:chgData name="Erika Part" userId="b214f4e9d624e757" providerId="LiveId" clId="{6D5DFC27-146A-475C-935E-800C938083B9}" dt="2024-11-21T14:12:26.038" v="958"/>
          <ac:picMkLst>
            <pc:docMk/>
            <pc:sldMk cId="3490736486" sldId="256"/>
            <ac:picMk id="37" creationId="{7F91124D-B0CD-9AA2-1E4C-7CAF87F293A8}"/>
          </ac:picMkLst>
        </pc:picChg>
        <pc:picChg chg="add del mod">
          <ac:chgData name="Erika Part" userId="b214f4e9d624e757" providerId="LiveId" clId="{6D5DFC27-146A-475C-935E-800C938083B9}" dt="2024-11-21T14:13:04.658" v="961"/>
          <ac:picMkLst>
            <pc:docMk/>
            <pc:sldMk cId="3490736486" sldId="256"/>
            <ac:picMk id="42" creationId="{F38A772E-4DB3-AA65-C677-FC4AFA899929}"/>
          </ac:picMkLst>
        </pc:picChg>
        <pc:picChg chg="add del mod ord">
          <ac:chgData name="Erika Part" userId="b214f4e9d624e757" providerId="LiveId" clId="{6D5DFC27-146A-475C-935E-800C938083B9}" dt="2024-11-21T14:17:33.216" v="962"/>
          <ac:picMkLst>
            <pc:docMk/>
            <pc:sldMk cId="3490736486" sldId="256"/>
            <ac:picMk id="45" creationId="{BF34ECB9-93AF-846C-3AEA-7B1D4E530FCC}"/>
          </ac:picMkLst>
        </pc:picChg>
        <pc:picChg chg="add mod">
          <ac:chgData name="Erika Part" userId="b214f4e9d624e757" providerId="LiveId" clId="{6D5DFC27-146A-475C-935E-800C938083B9}" dt="2024-11-21T14:17:33.216" v="962"/>
          <ac:picMkLst>
            <pc:docMk/>
            <pc:sldMk cId="3490736486" sldId="256"/>
            <ac:picMk id="46" creationId="{0E337593-F6B5-F86B-3323-140597A32062}"/>
          </ac:picMkLst>
        </pc:picChg>
      </pc:sldChg>
      <pc:sldChg chg="del">
        <pc:chgData name="Erika Part" userId="b214f4e9d624e757" providerId="LiveId" clId="{6D5DFC27-146A-475C-935E-800C938083B9}" dt="2024-11-21T13:42:36.051" v="323" actId="47"/>
        <pc:sldMkLst>
          <pc:docMk/>
          <pc:sldMk cId="3657058162" sldId="257"/>
        </pc:sldMkLst>
      </pc:sldChg>
      <pc:sldChg chg="addSp delSp modSp mod modTransition setBg modAnim">
        <pc:chgData name="Erika Part" userId="b214f4e9d624e757" providerId="LiveId" clId="{6D5DFC27-146A-475C-935E-800C938083B9}" dt="2024-11-21T16:30:50.385" v="963" actId="20577"/>
        <pc:sldMkLst>
          <pc:docMk/>
          <pc:sldMk cId="855435126" sldId="259"/>
        </pc:sldMkLst>
        <pc:spChg chg="del">
          <ac:chgData name="Erika Part" userId="b214f4e9d624e757" providerId="LiveId" clId="{6D5DFC27-146A-475C-935E-800C938083B9}" dt="2024-11-21T13:35:03.618" v="0" actId="26606"/>
          <ac:spMkLst>
            <pc:docMk/>
            <pc:sldMk cId="855435126" sldId="259"/>
            <ac:spMk id="3" creationId="{669102DC-CBEF-82FD-D22A-E55701F1A29C}"/>
          </ac:spMkLst>
        </pc:spChg>
        <pc:spChg chg="mod">
          <ac:chgData name="Erika Part" userId="b214f4e9d624e757" providerId="LiveId" clId="{6D5DFC27-146A-475C-935E-800C938083B9}" dt="2024-11-21T16:30:50.385" v="963" actId="20577"/>
          <ac:spMkLst>
            <pc:docMk/>
            <pc:sldMk cId="855435126" sldId="259"/>
            <ac:spMk id="4" creationId="{A7F941E3-3C6F-3325-6C8B-8F108423CD33}"/>
          </ac:spMkLst>
        </pc:spChg>
        <pc:spChg chg="add">
          <ac:chgData name="Erika Part" userId="b214f4e9d624e757" providerId="LiveId" clId="{6D5DFC27-146A-475C-935E-800C938083B9}" dt="2024-11-21T13:35:03.618" v="0" actId="26606"/>
          <ac:spMkLst>
            <pc:docMk/>
            <pc:sldMk cId="855435126" sldId="259"/>
            <ac:spMk id="9" creationId="{C7D023E4-8DE1-436E-9847-ED6A4B4B04FD}"/>
          </ac:spMkLst>
        </pc:spChg>
        <pc:spChg chg="add">
          <ac:chgData name="Erika Part" userId="b214f4e9d624e757" providerId="LiveId" clId="{6D5DFC27-146A-475C-935E-800C938083B9}" dt="2024-11-21T13:35:03.618" v="0" actId="26606"/>
          <ac:spMkLst>
            <pc:docMk/>
            <pc:sldMk cId="855435126" sldId="259"/>
            <ac:spMk id="11" creationId="{63C1F321-BB96-4700-B3CE-1A6156067F44}"/>
          </ac:spMkLst>
        </pc:spChg>
        <pc:grpChg chg="add">
          <ac:chgData name="Erika Part" userId="b214f4e9d624e757" providerId="LiveId" clId="{6D5DFC27-146A-475C-935E-800C938083B9}" dt="2024-11-21T13:35:03.618" v="0" actId="26606"/>
          <ac:grpSpMkLst>
            <pc:docMk/>
            <pc:sldMk cId="855435126" sldId="259"/>
            <ac:grpSpMk id="13" creationId="{3FA1AD64-F15F-417D-956C-B2C211FC905E}"/>
          </ac:grpSpMkLst>
        </pc:grpChg>
        <pc:grpChg chg="add">
          <ac:chgData name="Erika Part" userId="b214f4e9d624e757" providerId="LiveId" clId="{6D5DFC27-146A-475C-935E-800C938083B9}" dt="2024-11-21T13:35:03.618" v="0" actId="26606"/>
          <ac:grpSpMkLst>
            <pc:docMk/>
            <pc:sldMk cId="855435126" sldId="259"/>
            <ac:grpSpMk id="17" creationId="{43F5E015-E085-4624-B431-B42414448684}"/>
          </ac:grpSpMkLst>
        </pc:grpChg>
        <pc:picChg chg="add del mod">
          <ac:chgData name="Erika Part" userId="b214f4e9d624e757" providerId="LiveId" clId="{6D5DFC27-146A-475C-935E-800C938083B9}" dt="2024-11-21T14:09:31.514" v="954"/>
          <ac:picMkLst>
            <pc:docMk/>
            <pc:sldMk cId="855435126" sldId="259"/>
            <ac:picMk id="27" creationId="{780B6F6C-7425-C36E-4F6F-A99CE12CA34B}"/>
          </ac:picMkLst>
        </pc:picChg>
        <pc:picChg chg="add del mod">
          <ac:chgData name="Erika Part" userId="b214f4e9d624e757" providerId="LiveId" clId="{6D5DFC27-146A-475C-935E-800C938083B9}" dt="2024-11-21T14:12:26.038" v="958"/>
          <ac:picMkLst>
            <pc:docMk/>
            <pc:sldMk cId="855435126" sldId="259"/>
            <ac:picMk id="34" creationId="{C8376E65-25E8-F085-F9C8-72238128165C}"/>
          </ac:picMkLst>
        </pc:picChg>
        <pc:picChg chg="add mod">
          <ac:chgData name="Erika Part" userId="b214f4e9d624e757" providerId="LiveId" clId="{6D5DFC27-146A-475C-935E-800C938083B9}" dt="2024-11-21T14:17:33.216" v="962"/>
          <ac:picMkLst>
            <pc:docMk/>
            <pc:sldMk cId="855435126" sldId="259"/>
            <ac:picMk id="42" creationId="{E412CB39-BFAD-7900-EFDE-4D2A34E0A869}"/>
          </ac:picMkLst>
        </pc:picChg>
        <pc:picChg chg="add mod">
          <ac:chgData name="Erika Part" userId="b214f4e9d624e757" providerId="LiveId" clId="{6D5DFC27-146A-475C-935E-800C938083B9}" dt="2024-11-21T13:38:18.233" v="161" actId="1076"/>
          <ac:picMkLst>
            <pc:docMk/>
            <pc:sldMk cId="855435126" sldId="259"/>
            <ac:picMk id="2051" creationId="{A1D0F1AA-B433-5C00-B56A-B22EEB4805B2}"/>
          </ac:picMkLst>
        </pc:picChg>
        <pc:picChg chg="add mod">
          <ac:chgData name="Erika Part" userId="b214f4e9d624e757" providerId="LiveId" clId="{6D5DFC27-146A-475C-935E-800C938083B9}" dt="2024-11-21T13:41:20.474" v="309" actId="1076"/>
          <ac:picMkLst>
            <pc:docMk/>
            <pc:sldMk cId="855435126" sldId="259"/>
            <ac:picMk id="2053" creationId="{563E2D81-4C7A-3360-6936-E7DE04E18850}"/>
          </ac:picMkLst>
        </pc:picChg>
      </pc:sldChg>
      <pc:sldChg chg="addSp delSp modSp mod modTransition setBg modAnim">
        <pc:chgData name="Erika Part" userId="b214f4e9d624e757" providerId="LiveId" clId="{6D5DFC27-146A-475C-935E-800C938083B9}" dt="2024-11-21T16:41:26.777" v="1019" actId="20577"/>
        <pc:sldMkLst>
          <pc:docMk/>
          <pc:sldMk cId="1359725298" sldId="260"/>
        </pc:sldMkLst>
        <pc:spChg chg="del mod">
          <ac:chgData name="Erika Part" userId="b214f4e9d624e757" providerId="LiveId" clId="{6D5DFC27-146A-475C-935E-800C938083B9}" dt="2024-11-21T13:48:39.212" v="511" actId="478"/>
          <ac:spMkLst>
            <pc:docMk/>
            <pc:sldMk cId="1359725298" sldId="260"/>
            <ac:spMk id="2" creationId="{68061723-37BB-9251-0D8B-71101D09E3FD}"/>
          </ac:spMkLst>
        </pc:spChg>
        <pc:spChg chg="mod ord">
          <ac:chgData name="Erika Part" userId="b214f4e9d624e757" providerId="LiveId" clId="{6D5DFC27-146A-475C-935E-800C938083B9}" dt="2024-11-21T16:41:26.777" v="1019" actId="20577"/>
          <ac:spMkLst>
            <pc:docMk/>
            <pc:sldMk cId="1359725298" sldId="260"/>
            <ac:spMk id="3" creationId="{9CD879E4-C3A7-7261-703B-8D3B981D3BCE}"/>
          </ac:spMkLst>
        </pc:spChg>
        <pc:spChg chg="add">
          <ac:chgData name="Erika Part" userId="b214f4e9d624e757" providerId="LiveId" clId="{6D5DFC27-146A-475C-935E-800C938083B9}" dt="2024-11-21T13:51:30.215" v="551"/>
          <ac:spMkLst>
            <pc:docMk/>
            <pc:sldMk cId="1359725298" sldId="260"/>
            <ac:spMk id="4" creationId="{CD16024D-F442-4053-977E-D4ACBD449033}"/>
          </ac:spMkLst>
        </pc:spChg>
        <pc:spChg chg="add">
          <ac:chgData name="Erika Part" userId="b214f4e9d624e757" providerId="LiveId" clId="{6D5DFC27-146A-475C-935E-800C938083B9}" dt="2024-11-21T13:45:12.572" v="377" actId="26606"/>
          <ac:spMkLst>
            <pc:docMk/>
            <pc:sldMk cId="1359725298" sldId="260"/>
            <ac:spMk id="7175" creationId="{04812C46-200A-4DEB-A05E-3ED6C68C2387}"/>
          </ac:spMkLst>
        </pc:spChg>
        <pc:picChg chg="add del mod">
          <ac:chgData name="Erika Part" userId="b214f4e9d624e757" providerId="LiveId" clId="{6D5DFC27-146A-475C-935E-800C938083B9}" dt="2024-11-21T14:12:26.038" v="958"/>
          <ac:picMkLst>
            <pc:docMk/>
            <pc:sldMk cId="1359725298" sldId="260"/>
            <ac:picMk id="9" creationId="{08A01AD0-83E2-11C5-786A-A83DAC2D25D9}"/>
          </ac:picMkLst>
        </pc:picChg>
        <pc:picChg chg="add mod">
          <ac:chgData name="Erika Part" userId="b214f4e9d624e757" providerId="LiveId" clId="{6D5DFC27-146A-475C-935E-800C938083B9}" dt="2024-11-21T14:17:33.216" v="962"/>
          <ac:picMkLst>
            <pc:docMk/>
            <pc:sldMk cId="1359725298" sldId="260"/>
            <ac:picMk id="12" creationId="{04A80104-9B0F-33F8-74DF-12AB8B5D8A8F}"/>
          </ac:picMkLst>
        </pc:picChg>
        <pc:picChg chg="add mod">
          <ac:chgData name="Erika Part" userId="b214f4e9d624e757" providerId="LiveId" clId="{6D5DFC27-146A-475C-935E-800C938083B9}" dt="2024-11-21T13:45:12.572" v="377" actId="26606"/>
          <ac:picMkLst>
            <pc:docMk/>
            <pc:sldMk cId="1359725298" sldId="260"/>
            <ac:picMk id="7170" creationId="{00EE18F9-E604-C376-A9E5-0EDEECB9A58D}"/>
          </ac:picMkLst>
        </pc:picChg>
      </pc:sldChg>
      <pc:sldChg chg="addSp delSp modSp mod modTransition setBg modAnim">
        <pc:chgData name="Erika Part" userId="b214f4e9d624e757" providerId="LiveId" clId="{6D5DFC27-146A-475C-935E-800C938083B9}" dt="2024-11-21T16:41:38.281" v="1028" actId="20577"/>
        <pc:sldMkLst>
          <pc:docMk/>
          <pc:sldMk cId="2954025398" sldId="261"/>
        </pc:sldMkLst>
        <pc:spChg chg="del mod">
          <ac:chgData name="Erika Part" userId="b214f4e9d624e757" providerId="LiveId" clId="{6D5DFC27-146A-475C-935E-800C938083B9}" dt="2024-11-21T13:52:08.154" v="559" actId="478"/>
          <ac:spMkLst>
            <pc:docMk/>
            <pc:sldMk cId="2954025398" sldId="261"/>
            <ac:spMk id="2" creationId="{F786B21E-A686-AEDF-E189-0B6F4D86C9DE}"/>
          </ac:spMkLst>
        </pc:spChg>
        <pc:spChg chg="add del mod">
          <ac:chgData name="Erika Part" userId="b214f4e9d624e757" providerId="LiveId" clId="{6D5DFC27-146A-475C-935E-800C938083B9}" dt="2024-11-21T16:41:38.281" v="1028" actId="20577"/>
          <ac:spMkLst>
            <pc:docMk/>
            <pc:sldMk cId="2954025398" sldId="261"/>
            <ac:spMk id="3" creationId="{0C206C27-A804-5942-CFF5-9945BD6E9B3F}"/>
          </ac:spMkLst>
        </pc:spChg>
        <pc:spChg chg="add mod">
          <ac:chgData name="Erika Part" userId="b214f4e9d624e757" providerId="LiveId" clId="{6D5DFC27-146A-475C-935E-800C938083B9}" dt="2024-11-21T13:50:06.659" v="541"/>
          <ac:spMkLst>
            <pc:docMk/>
            <pc:sldMk cId="2954025398" sldId="261"/>
            <ac:spMk id="4" creationId="{C3859FF1-2B2E-0D30-687E-27D73CF9FA47}"/>
          </ac:spMkLst>
        </pc:spChg>
        <pc:spChg chg="add">
          <ac:chgData name="Erika Part" userId="b214f4e9d624e757" providerId="LiveId" clId="{6D5DFC27-146A-475C-935E-800C938083B9}" dt="2024-11-21T13:50:03.593" v="540"/>
          <ac:spMkLst>
            <pc:docMk/>
            <pc:sldMk cId="2954025398" sldId="261"/>
            <ac:spMk id="5" creationId="{BB881E4D-3269-F431-179B-4758D5755DCE}"/>
          </ac:spMkLst>
        </pc:spChg>
        <pc:spChg chg="add">
          <ac:chgData name="Erika Part" userId="b214f4e9d624e757" providerId="LiveId" clId="{6D5DFC27-146A-475C-935E-800C938083B9}" dt="2024-11-21T13:50:12.285" v="542"/>
          <ac:spMkLst>
            <pc:docMk/>
            <pc:sldMk cId="2954025398" sldId="261"/>
            <ac:spMk id="6" creationId="{15536B04-658E-1B8C-ADA5-44CC6A6F0E9F}"/>
          </ac:spMkLst>
        </pc:spChg>
        <pc:spChg chg="add mod">
          <ac:chgData name="Erika Part" userId="b214f4e9d624e757" providerId="LiveId" clId="{6D5DFC27-146A-475C-935E-800C938083B9}" dt="2024-11-21T13:51:01.370" v="550" actId="14100"/>
          <ac:spMkLst>
            <pc:docMk/>
            <pc:sldMk cId="2954025398" sldId="261"/>
            <ac:spMk id="7" creationId="{6DAF7B94-F699-33BA-F816-15FDE34D3899}"/>
          </ac:spMkLst>
        </pc:spChg>
        <pc:spChg chg="add del">
          <ac:chgData name="Erika Part" userId="b214f4e9d624e757" providerId="LiveId" clId="{6D5DFC27-146A-475C-935E-800C938083B9}" dt="2024-11-21T13:51:35.879" v="552" actId="26606"/>
          <ac:spMkLst>
            <pc:docMk/>
            <pc:sldMk cId="2954025398" sldId="261"/>
            <ac:spMk id="8207" creationId="{99F1FFA9-D672-408C-9220-ADEEC6ABDD09}"/>
          </ac:spMkLst>
        </pc:spChg>
        <pc:picChg chg="add del mod">
          <ac:chgData name="Erika Part" userId="b214f4e9d624e757" providerId="LiveId" clId="{6D5DFC27-146A-475C-935E-800C938083B9}" dt="2024-11-21T14:12:26.038" v="958"/>
          <ac:picMkLst>
            <pc:docMk/>
            <pc:sldMk cId="2954025398" sldId="261"/>
            <ac:picMk id="10" creationId="{D59BDF2F-FF70-AD3D-B1EB-9ABED179A536}"/>
          </ac:picMkLst>
        </pc:picChg>
        <pc:picChg chg="add mod">
          <ac:chgData name="Erika Part" userId="b214f4e9d624e757" providerId="LiveId" clId="{6D5DFC27-146A-475C-935E-800C938083B9}" dt="2024-11-21T14:17:33.216" v="962"/>
          <ac:picMkLst>
            <pc:docMk/>
            <pc:sldMk cId="2954025398" sldId="261"/>
            <ac:picMk id="13" creationId="{6909B3DA-9F97-0FBA-97D0-87CF4C47A874}"/>
          </ac:picMkLst>
        </pc:picChg>
        <pc:picChg chg="add mod ord">
          <ac:chgData name="Erika Part" userId="b214f4e9d624e757" providerId="LiveId" clId="{6D5DFC27-146A-475C-935E-800C938083B9}" dt="2024-11-21T13:51:35.879" v="552" actId="26606"/>
          <ac:picMkLst>
            <pc:docMk/>
            <pc:sldMk cId="2954025398" sldId="261"/>
            <ac:picMk id="8194" creationId="{94AE08FC-F0BD-2870-30F9-D898341A194D}"/>
          </ac:picMkLst>
        </pc:picChg>
        <pc:picChg chg="add mod">
          <ac:chgData name="Erika Part" userId="b214f4e9d624e757" providerId="LiveId" clId="{6D5DFC27-146A-475C-935E-800C938083B9}" dt="2024-11-21T13:51:38.667" v="555" actId="1076"/>
          <ac:picMkLst>
            <pc:docMk/>
            <pc:sldMk cId="2954025398" sldId="261"/>
            <ac:picMk id="8202" creationId="{FA687A05-EB08-0A85-99B7-D5B2496F7D4D}"/>
          </ac:picMkLst>
        </pc:picChg>
      </pc:sldChg>
      <pc:sldChg chg="addSp delSp modSp mod modTransition setBg modAnim">
        <pc:chgData name="Erika Part" userId="b214f4e9d624e757" providerId="LiveId" clId="{6D5DFC27-146A-475C-935E-800C938083B9}" dt="2024-11-21T16:41:48.066" v="1030" actId="1076"/>
        <pc:sldMkLst>
          <pc:docMk/>
          <pc:sldMk cId="2180077211" sldId="262"/>
        </pc:sldMkLst>
        <pc:spChg chg="del mod">
          <ac:chgData name="Erika Part" userId="b214f4e9d624e757" providerId="LiveId" clId="{6D5DFC27-146A-475C-935E-800C938083B9}" dt="2024-11-21T13:53:10.729" v="562" actId="26606"/>
          <ac:spMkLst>
            <pc:docMk/>
            <pc:sldMk cId="2180077211" sldId="262"/>
            <ac:spMk id="2" creationId="{1CA8B9FE-5193-49D2-0321-3F77B38401AD}"/>
          </ac:spMkLst>
        </pc:spChg>
        <pc:spChg chg="del mod">
          <ac:chgData name="Erika Part" userId="b214f4e9d624e757" providerId="LiveId" clId="{6D5DFC27-146A-475C-935E-800C938083B9}" dt="2024-11-21T13:53:10.729" v="562" actId="26606"/>
          <ac:spMkLst>
            <pc:docMk/>
            <pc:sldMk cId="2180077211" sldId="262"/>
            <ac:spMk id="3" creationId="{15F53510-1C7F-381D-FD0C-6E02533D35C8}"/>
          </ac:spMkLst>
        </pc:spChg>
        <pc:spChg chg="add del">
          <ac:chgData name="Erika Part" userId="b214f4e9d624e757" providerId="LiveId" clId="{6D5DFC27-146A-475C-935E-800C938083B9}" dt="2024-11-21T13:53:10.729" v="562" actId="26606"/>
          <ac:spMkLst>
            <pc:docMk/>
            <pc:sldMk cId="2180077211" sldId="262"/>
            <ac:spMk id="8" creationId="{4BC99CB9-DDAD-44A2-8A1C-E3AF4E72DF5C}"/>
          </ac:spMkLst>
        </pc:spChg>
        <pc:spChg chg="add del">
          <ac:chgData name="Erika Part" userId="b214f4e9d624e757" providerId="LiveId" clId="{6D5DFC27-146A-475C-935E-800C938083B9}" dt="2024-11-21T13:53:10.729" v="562" actId="26606"/>
          <ac:spMkLst>
            <pc:docMk/>
            <pc:sldMk cId="2180077211" sldId="262"/>
            <ac:spMk id="10" creationId="{64053CBF-3932-45FF-8285-EE5146085F3A}"/>
          </ac:spMkLst>
        </pc:spChg>
        <pc:spChg chg="add del">
          <ac:chgData name="Erika Part" userId="b214f4e9d624e757" providerId="LiveId" clId="{6D5DFC27-146A-475C-935E-800C938083B9}" dt="2024-11-21T13:56:00.527" v="609" actId="26606"/>
          <ac:spMkLst>
            <pc:docMk/>
            <pc:sldMk cId="2180077211" sldId="262"/>
            <ac:spMk id="9223" creationId="{F3060C83-F051-4F0E-ABAD-AA0DFC48B218}"/>
          </ac:spMkLst>
        </pc:spChg>
        <pc:spChg chg="add del">
          <ac:chgData name="Erika Part" userId="b214f4e9d624e757" providerId="LiveId" clId="{6D5DFC27-146A-475C-935E-800C938083B9}" dt="2024-11-21T13:56:00.527" v="609" actId="26606"/>
          <ac:spMkLst>
            <pc:docMk/>
            <pc:sldMk cId="2180077211" sldId="262"/>
            <ac:spMk id="9225" creationId="{83C98ABE-055B-441F-B07E-44F97F083C39}"/>
          </ac:spMkLst>
        </pc:spChg>
        <pc:spChg chg="add del">
          <ac:chgData name="Erika Part" userId="b214f4e9d624e757" providerId="LiveId" clId="{6D5DFC27-146A-475C-935E-800C938083B9}" dt="2024-11-21T13:56:00.527" v="609" actId="26606"/>
          <ac:spMkLst>
            <pc:docMk/>
            <pc:sldMk cId="2180077211" sldId="262"/>
            <ac:spMk id="9227" creationId="{29FDB030-9B49-4CED-8CCD-4D99382388AC}"/>
          </ac:spMkLst>
        </pc:spChg>
        <pc:spChg chg="add del">
          <ac:chgData name="Erika Part" userId="b214f4e9d624e757" providerId="LiveId" clId="{6D5DFC27-146A-475C-935E-800C938083B9}" dt="2024-11-21T13:56:00.527" v="609" actId="26606"/>
          <ac:spMkLst>
            <pc:docMk/>
            <pc:sldMk cId="2180077211" sldId="262"/>
            <ac:spMk id="9229" creationId="{3783CA14-24A1-485C-8B30-D6A5D87987AD}"/>
          </ac:spMkLst>
        </pc:spChg>
        <pc:spChg chg="add del">
          <ac:chgData name="Erika Part" userId="b214f4e9d624e757" providerId="LiveId" clId="{6D5DFC27-146A-475C-935E-800C938083B9}" dt="2024-11-21T13:56:00.527" v="609" actId="26606"/>
          <ac:spMkLst>
            <pc:docMk/>
            <pc:sldMk cId="2180077211" sldId="262"/>
            <ac:spMk id="9231" creationId="{9A97C86A-04D6-40F7-AE84-31AB43E6A846}"/>
          </ac:spMkLst>
        </pc:spChg>
        <pc:spChg chg="add del">
          <ac:chgData name="Erika Part" userId="b214f4e9d624e757" providerId="LiveId" clId="{6D5DFC27-146A-475C-935E-800C938083B9}" dt="2024-11-21T13:56:00.527" v="609" actId="26606"/>
          <ac:spMkLst>
            <pc:docMk/>
            <pc:sldMk cId="2180077211" sldId="262"/>
            <ac:spMk id="9233" creationId="{FF9F2414-84E8-453E-B1F3-389FDE8192D9}"/>
          </ac:spMkLst>
        </pc:spChg>
        <pc:spChg chg="add del">
          <ac:chgData name="Erika Part" userId="b214f4e9d624e757" providerId="LiveId" clId="{6D5DFC27-146A-475C-935E-800C938083B9}" dt="2024-11-21T13:56:00.527" v="609" actId="26606"/>
          <ac:spMkLst>
            <pc:docMk/>
            <pc:sldMk cId="2180077211" sldId="262"/>
            <ac:spMk id="9235" creationId="{3ECA69A1-7536-43AC-85EF-C7106179F5ED}"/>
          </ac:spMkLst>
        </pc:spChg>
        <pc:spChg chg="add del">
          <ac:chgData name="Erika Part" userId="b214f4e9d624e757" providerId="LiveId" clId="{6D5DFC27-146A-475C-935E-800C938083B9}" dt="2024-11-21T13:57:06.614" v="640" actId="26606"/>
          <ac:spMkLst>
            <pc:docMk/>
            <pc:sldMk cId="2180077211" sldId="262"/>
            <ac:spMk id="9237" creationId="{04812C46-200A-4DEB-A05E-3ED6C68C2387}"/>
          </ac:spMkLst>
        </pc:spChg>
        <pc:spChg chg="add mod ord">
          <ac:chgData name="Erika Part" userId="b214f4e9d624e757" providerId="LiveId" clId="{6D5DFC27-146A-475C-935E-800C938083B9}" dt="2024-11-21T16:41:45.655" v="1029" actId="1076"/>
          <ac:spMkLst>
            <pc:docMk/>
            <pc:sldMk cId="2180077211" sldId="262"/>
            <ac:spMk id="9238" creationId="{3B264B24-BD7F-303B-575A-B30814FD0CBB}"/>
          </ac:spMkLst>
        </pc:spChg>
        <pc:spChg chg="add del">
          <ac:chgData name="Erika Part" userId="b214f4e9d624e757" providerId="LiveId" clId="{6D5DFC27-146A-475C-935E-800C938083B9}" dt="2024-11-21T13:55:49.310" v="607" actId="26606"/>
          <ac:spMkLst>
            <pc:docMk/>
            <pc:sldMk cId="2180077211" sldId="262"/>
            <ac:spMk id="9239" creationId="{CB274F19-7BA6-7F40-BC5A-C00E49AFF1FC}"/>
          </ac:spMkLst>
        </pc:spChg>
        <pc:spChg chg="add del">
          <ac:chgData name="Erika Part" userId="b214f4e9d624e757" providerId="LiveId" clId="{6D5DFC27-146A-475C-935E-800C938083B9}" dt="2024-11-21T13:55:49.310" v="607" actId="26606"/>
          <ac:spMkLst>
            <pc:docMk/>
            <pc:sldMk cId="2180077211" sldId="262"/>
            <ac:spMk id="9242" creationId="{79BB35BC-D5C2-4C8B-A22A-A71E6191913B}"/>
          </ac:spMkLst>
        </pc:spChg>
        <pc:spChg chg="add del">
          <ac:chgData name="Erika Part" userId="b214f4e9d624e757" providerId="LiveId" clId="{6D5DFC27-146A-475C-935E-800C938083B9}" dt="2024-11-21T13:57:06.614" v="640" actId="26606"/>
          <ac:spMkLst>
            <pc:docMk/>
            <pc:sldMk cId="2180077211" sldId="262"/>
            <ac:spMk id="9244" creationId="{D1EA859B-E555-4109-94F3-6700E046E008}"/>
          </ac:spMkLst>
        </pc:spChg>
        <pc:spChg chg="add">
          <ac:chgData name="Erika Part" userId="b214f4e9d624e757" providerId="LiveId" clId="{6D5DFC27-146A-475C-935E-800C938083B9}" dt="2024-11-21T13:57:06.614" v="640" actId="26606"/>
          <ac:spMkLst>
            <pc:docMk/>
            <pc:sldMk cId="2180077211" sldId="262"/>
            <ac:spMk id="9246" creationId="{41AB65AE-A08D-4F43-8E53-5F1B8D842438}"/>
          </ac:spMkLst>
        </pc:spChg>
        <pc:spChg chg="add del">
          <ac:chgData name="Erika Part" userId="b214f4e9d624e757" providerId="LiveId" clId="{6D5DFC27-146A-475C-935E-800C938083B9}" dt="2024-11-21T13:56:47.094" v="629" actId="26606"/>
          <ac:spMkLst>
            <pc:docMk/>
            <pc:sldMk cId="2180077211" sldId="262"/>
            <ac:spMk id="9249" creationId="{2172A0AC-3DCE-4672-BCAF-28FEF91F6020}"/>
          </ac:spMkLst>
        </pc:spChg>
        <pc:spChg chg="add del">
          <ac:chgData name="Erika Part" userId="b214f4e9d624e757" providerId="LiveId" clId="{6D5DFC27-146A-475C-935E-800C938083B9}" dt="2024-11-21T13:56:47.094" v="629" actId="26606"/>
          <ac:spMkLst>
            <pc:docMk/>
            <pc:sldMk cId="2180077211" sldId="262"/>
            <ac:spMk id="9251" creationId="{AE6F1C77-EDC9-4C5F-8C1C-62DD46BDA3C3}"/>
          </ac:spMkLst>
        </pc:spChg>
        <pc:spChg chg="add del">
          <ac:chgData name="Erika Part" userId="b214f4e9d624e757" providerId="LiveId" clId="{6D5DFC27-146A-475C-935E-800C938083B9}" dt="2024-11-21T13:56:49.853" v="631" actId="26606"/>
          <ac:spMkLst>
            <pc:docMk/>
            <pc:sldMk cId="2180077211" sldId="262"/>
            <ac:spMk id="9254" creationId="{A2679492-7988-4050-9056-542444452411}"/>
          </ac:spMkLst>
        </pc:spChg>
        <pc:spChg chg="add del">
          <ac:chgData name="Erika Part" userId="b214f4e9d624e757" providerId="LiveId" clId="{6D5DFC27-146A-475C-935E-800C938083B9}" dt="2024-11-21T13:56:49.853" v="631" actId="26606"/>
          <ac:spMkLst>
            <pc:docMk/>
            <pc:sldMk cId="2180077211" sldId="262"/>
            <ac:spMk id="9255" creationId="{B091B163-7D61-4891-ABCF-5C13D9C418D0}"/>
          </ac:spMkLst>
        </pc:spChg>
        <pc:spChg chg="add del">
          <ac:chgData name="Erika Part" userId="b214f4e9d624e757" providerId="LiveId" clId="{6D5DFC27-146A-475C-935E-800C938083B9}" dt="2024-11-21T13:56:52.126" v="633" actId="26606"/>
          <ac:spMkLst>
            <pc:docMk/>
            <pc:sldMk cId="2180077211" sldId="262"/>
            <ac:spMk id="9257" creationId="{129F4FEF-3F4E-4042-8E6D-C24E201FB31A}"/>
          </ac:spMkLst>
        </pc:spChg>
        <pc:grpChg chg="add del">
          <ac:chgData name="Erika Part" userId="b214f4e9d624e757" providerId="LiveId" clId="{6D5DFC27-146A-475C-935E-800C938083B9}" dt="2024-11-21T13:53:10.729" v="562" actId="26606"/>
          <ac:grpSpMkLst>
            <pc:docMk/>
            <pc:sldMk cId="2180077211" sldId="262"/>
            <ac:grpSpMk id="12" creationId="{2E751C04-BEA6-446B-A678-9C74819EBD4C}"/>
          </ac:grpSpMkLst>
        </pc:grpChg>
        <pc:grpChg chg="add del">
          <ac:chgData name="Erika Part" userId="b214f4e9d624e757" providerId="LiveId" clId="{6D5DFC27-146A-475C-935E-800C938083B9}" dt="2024-11-21T13:53:10.729" v="562" actId="26606"/>
          <ac:grpSpMkLst>
            <pc:docMk/>
            <pc:sldMk cId="2180077211" sldId="262"/>
            <ac:grpSpMk id="18" creationId="{B63ACBA3-DEFD-4C6D-BBA0-64468FA99C2D}"/>
          </ac:grpSpMkLst>
        </pc:grpChg>
        <pc:picChg chg="add del mod">
          <ac:chgData name="Erika Part" userId="b214f4e9d624e757" providerId="LiveId" clId="{6D5DFC27-146A-475C-935E-800C938083B9}" dt="2024-11-21T14:12:26.038" v="958"/>
          <ac:picMkLst>
            <pc:docMk/>
            <pc:sldMk cId="2180077211" sldId="262"/>
            <ac:picMk id="6" creationId="{FD9F87D8-106A-CCCC-8D04-ADD1D127E0B3}"/>
          </ac:picMkLst>
        </pc:picChg>
        <pc:picChg chg="add mod">
          <ac:chgData name="Erika Part" userId="b214f4e9d624e757" providerId="LiveId" clId="{6D5DFC27-146A-475C-935E-800C938083B9}" dt="2024-11-21T14:17:33.216" v="962"/>
          <ac:picMkLst>
            <pc:docMk/>
            <pc:sldMk cId="2180077211" sldId="262"/>
            <ac:picMk id="11" creationId="{75FE8C5C-46F5-F700-EE80-44B1205B0FBD}"/>
          </ac:picMkLst>
        </pc:picChg>
        <pc:picChg chg="add mod ord">
          <ac:chgData name="Erika Part" userId="b214f4e9d624e757" providerId="LiveId" clId="{6D5DFC27-146A-475C-935E-800C938083B9}" dt="2024-11-21T13:57:16.151" v="643" actId="14100"/>
          <ac:picMkLst>
            <pc:docMk/>
            <pc:sldMk cId="2180077211" sldId="262"/>
            <ac:picMk id="9218" creationId="{DF23132F-24F9-BCB3-89E0-30D70AD6B303}"/>
          </ac:picMkLst>
        </pc:picChg>
        <pc:picChg chg="add mod">
          <ac:chgData name="Erika Part" userId="b214f4e9d624e757" providerId="LiveId" clId="{6D5DFC27-146A-475C-935E-800C938083B9}" dt="2024-11-21T13:56:52.534" v="635" actId="1076"/>
          <ac:picMkLst>
            <pc:docMk/>
            <pc:sldMk cId="2180077211" sldId="262"/>
            <ac:picMk id="9220" creationId="{1153D465-29DD-7EE3-DDD7-6D7B745EF8B8}"/>
          </ac:picMkLst>
        </pc:picChg>
        <pc:picChg chg="add mod">
          <ac:chgData name="Erika Part" userId="b214f4e9d624e757" providerId="LiveId" clId="{6D5DFC27-146A-475C-935E-800C938083B9}" dt="2024-11-21T16:41:48.066" v="1030" actId="1076"/>
          <ac:picMkLst>
            <pc:docMk/>
            <pc:sldMk cId="2180077211" sldId="262"/>
            <ac:picMk id="9222" creationId="{AF16B809-DC65-675E-C361-20B26D652696}"/>
          </ac:picMkLst>
        </pc:picChg>
        <pc:cxnChg chg="add del">
          <ac:chgData name="Erika Part" userId="b214f4e9d624e757" providerId="LiveId" clId="{6D5DFC27-146A-475C-935E-800C938083B9}" dt="2024-11-21T13:56:49.853" v="631" actId="26606"/>
          <ac:cxnSpMkLst>
            <pc:docMk/>
            <pc:sldMk cId="2180077211" sldId="262"/>
            <ac:cxnSpMk id="9253" creationId="{C49DA8F6-BCC1-4447-B54C-57856834B94B}"/>
          </ac:cxnSpMkLst>
        </pc:cxnChg>
      </pc:sldChg>
      <pc:sldChg chg="addSp delSp modSp mod modTransition setBg">
        <pc:chgData name="Erika Part" userId="b214f4e9d624e757" providerId="LiveId" clId="{6D5DFC27-146A-475C-935E-800C938083B9}" dt="2024-11-21T16:42:06.703" v="1035" actId="1076"/>
        <pc:sldMkLst>
          <pc:docMk/>
          <pc:sldMk cId="528780388" sldId="263"/>
        </pc:sldMkLst>
        <pc:spChg chg="mod">
          <ac:chgData name="Erika Part" userId="b214f4e9d624e757" providerId="LiveId" clId="{6D5DFC27-146A-475C-935E-800C938083B9}" dt="2024-11-21T13:55:11.891" v="591" actId="26606"/>
          <ac:spMkLst>
            <pc:docMk/>
            <pc:sldMk cId="528780388" sldId="263"/>
            <ac:spMk id="2" creationId="{F71E3FE7-04F8-332C-889D-914DF75A3F6A}"/>
          </ac:spMkLst>
        </pc:spChg>
        <pc:spChg chg="mod ord">
          <ac:chgData name="Erika Part" userId="b214f4e9d624e757" providerId="LiveId" clId="{6D5DFC27-146A-475C-935E-800C938083B9}" dt="2024-11-21T16:42:06.703" v="1035" actId="1076"/>
          <ac:spMkLst>
            <pc:docMk/>
            <pc:sldMk cId="528780388" sldId="263"/>
            <ac:spMk id="3" creationId="{8D293C44-B385-1B07-6B56-D3AF4D712DE0}"/>
          </ac:spMkLst>
        </pc:spChg>
        <pc:spChg chg="add del">
          <ac:chgData name="Erika Part" userId="b214f4e9d624e757" providerId="LiveId" clId="{6D5DFC27-146A-475C-935E-800C938083B9}" dt="2024-11-21T13:54:27.442" v="583" actId="26606"/>
          <ac:spMkLst>
            <pc:docMk/>
            <pc:sldMk cId="528780388" sldId="263"/>
            <ac:spMk id="10247" creationId="{3AFE8227-C443-417B-BA91-520EB1EF4559}"/>
          </ac:spMkLst>
        </pc:spChg>
        <pc:spChg chg="add del">
          <ac:chgData name="Erika Part" userId="b214f4e9d624e757" providerId="LiveId" clId="{6D5DFC27-146A-475C-935E-800C938083B9}" dt="2024-11-21T13:54:27.442" v="583" actId="26606"/>
          <ac:spMkLst>
            <pc:docMk/>
            <pc:sldMk cId="528780388" sldId="263"/>
            <ac:spMk id="10249" creationId="{907741FC-B544-4A6E-B831-6789D042333D}"/>
          </ac:spMkLst>
        </pc:spChg>
        <pc:spChg chg="add del">
          <ac:chgData name="Erika Part" userId="b214f4e9d624e757" providerId="LiveId" clId="{6D5DFC27-146A-475C-935E-800C938083B9}" dt="2024-11-21T13:54:27.442" v="583" actId="26606"/>
          <ac:spMkLst>
            <pc:docMk/>
            <pc:sldMk cId="528780388" sldId="263"/>
            <ac:spMk id="10251" creationId="{3F0BE7ED-7814-4273-B18A-F26CC0380380}"/>
          </ac:spMkLst>
        </pc:spChg>
        <pc:spChg chg="add del">
          <ac:chgData name="Erika Part" userId="b214f4e9d624e757" providerId="LiveId" clId="{6D5DFC27-146A-475C-935E-800C938083B9}" dt="2024-11-21T13:55:11.891" v="591" actId="26606"/>
          <ac:spMkLst>
            <pc:docMk/>
            <pc:sldMk cId="528780388" sldId="263"/>
            <ac:spMk id="10253" creationId="{50D1C5B3-B60D-4696-AE60-100D5EC8AB5D}"/>
          </ac:spMkLst>
        </pc:spChg>
        <pc:spChg chg="add del">
          <ac:chgData name="Erika Part" userId="b214f4e9d624e757" providerId="LiveId" clId="{6D5DFC27-146A-475C-935E-800C938083B9}" dt="2024-11-21T13:55:11.891" v="591" actId="26606"/>
          <ac:spMkLst>
            <pc:docMk/>
            <pc:sldMk cId="528780388" sldId="263"/>
            <ac:spMk id="10255" creationId="{FA169C72-4010-413C-A913-4BD6E2D1291A}"/>
          </ac:spMkLst>
        </pc:spChg>
        <pc:spChg chg="add del">
          <ac:chgData name="Erika Part" userId="b214f4e9d624e757" providerId="LiveId" clId="{6D5DFC27-146A-475C-935E-800C938083B9}" dt="2024-11-21T13:53:58.759" v="570" actId="26606"/>
          <ac:spMkLst>
            <pc:docMk/>
            <pc:sldMk cId="528780388" sldId="263"/>
            <ac:spMk id="10256" creationId="{99F1FFA9-D672-408C-9220-ADEEC6ABDD09}"/>
          </ac:spMkLst>
        </pc:spChg>
        <pc:spChg chg="add del">
          <ac:chgData name="Erika Part" userId="b214f4e9d624e757" providerId="LiveId" clId="{6D5DFC27-146A-475C-935E-800C938083B9}" dt="2024-11-21T13:55:11.891" v="591" actId="26606"/>
          <ac:spMkLst>
            <pc:docMk/>
            <pc:sldMk cId="528780388" sldId="263"/>
            <ac:spMk id="10257" creationId="{758C3C99-2F64-46DC-9F81-BAA40930E163}"/>
          </ac:spMkLst>
        </pc:spChg>
        <pc:spChg chg="add del">
          <ac:chgData name="Erika Part" userId="b214f4e9d624e757" providerId="LiveId" clId="{6D5DFC27-146A-475C-935E-800C938083B9}" dt="2024-11-21T13:54:22.970" v="580" actId="26606"/>
          <ac:spMkLst>
            <pc:docMk/>
            <pc:sldMk cId="528780388" sldId="263"/>
            <ac:spMk id="10258" creationId="{63C1A86C-B1A8-4AEC-B001-595C91716E77}"/>
          </ac:spMkLst>
        </pc:spChg>
        <pc:spChg chg="add del">
          <ac:chgData name="Erika Part" userId="b214f4e9d624e757" providerId="LiveId" clId="{6D5DFC27-146A-475C-935E-800C938083B9}" dt="2024-11-21T13:54:22.970" v="580" actId="26606"/>
          <ac:spMkLst>
            <pc:docMk/>
            <pc:sldMk cId="528780388" sldId="263"/>
            <ac:spMk id="10259" creationId="{95B1FC96-0749-41C9-BAED-E089E77149FA}"/>
          </ac:spMkLst>
        </pc:spChg>
        <pc:picChg chg="add mod">
          <ac:chgData name="Erika Part" userId="b214f4e9d624e757" providerId="LiveId" clId="{6D5DFC27-146A-475C-935E-800C938083B9}" dt="2024-11-21T14:17:33.216" v="962"/>
          <ac:picMkLst>
            <pc:docMk/>
            <pc:sldMk cId="528780388" sldId="263"/>
            <ac:picMk id="8" creationId="{DB907051-7C68-FC5A-0678-9678517B31C9}"/>
          </ac:picMkLst>
        </pc:picChg>
        <pc:picChg chg="add mod ord">
          <ac:chgData name="Erika Part" userId="b214f4e9d624e757" providerId="LiveId" clId="{6D5DFC27-146A-475C-935E-800C938083B9}" dt="2024-11-21T13:55:18.335" v="596" actId="14100"/>
          <ac:picMkLst>
            <pc:docMk/>
            <pc:sldMk cId="528780388" sldId="263"/>
            <ac:picMk id="10242" creationId="{6FC3FEE2-E75A-3465-DC39-FEAAD0993586}"/>
          </ac:picMkLst>
        </pc:picChg>
        <pc:picChg chg="add mod">
          <ac:chgData name="Erika Part" userId="b214f4e9d624e757" providerId="LiveId" clId="{6D5DFC27-146A-475C-935E-800C938083B9}" dt="2024-11-21T13:54:26.342" v="582" actId="732"/>
          <ac:picMkLst>
            <pc:docMk/>
            <pc:sldMk cId="528780388" sldId="263"/>
            <ac:picMk id="10244" creationId="{FBF0C531-1E3C-289A-1471-6D619F917F7D}"/>
          </ac:picMkLst>
        </pc:picChg>
        <pc:picChg chg="add mod ord">
          <ac:chgData name="Erika Part" userId="b214f4e9d624e757" providerId="LiveId" clId="{6D5DFC27-146A-475C-935E-800C938083B9}" dt="2024-11-21T13:55:24.777" v="601" actId="1076"/>
          <ac:picMkLst>
            <pc:docMk/>
            <pc:sldMk cId="528780388" sldId="263"/>
            <ac:picMk id="10246" creationId="{63DA2260-45D7-CF63-791F-E0685AC925BD}"/>
          </ac:picMkLst>
        </pc:picChg>
        <pc:picChg chg="add mod">
          <ac:chgData name="Erika Part" userId="b214f4e9d624e757" providerId="LiveId" clId="{6D5DFC27-146A-475C-935E-800C938083B9}" dt="2024-11-21T13:55:21.960" v="599" actId="1076"/>
          <ac:picMkLst>
            <pc:docMk/>
            <pc:sldMk cId="528780388" sldId="263"/>
            <ac:picMk id="10248" creationId="{77F94BCF-D038-A119-2995-2B3FFF5B128A}"/>
          </ac:picMkLst>
        </pc:picChg>
      </pc:sldChg>
      <pc:sldChg chg="addSp delSp modSp mod modTransition">
        <pc:chgData name="Erika Part" userId="b214f4e9d624e757" providerId="LiveId" clId="{6D5DFC27-146A-475C-935E-800C938083B9}" dt="2024-11-21T16:42:26.418" v="1051" actId="27636"/>
        <pc:sldMkLst>
          <pc:docMk/>
          <pc:sldMk cId="1277735007" sldId="264"/>
        </pc:sldMkLst>
        <pc:spChg chg="del">
          <ac:chgData name="Erika Part" userId="b214f4e9d624e757" providerId="LiveId" clId="{6D5DFC27-146A-475C-935E-800C938083B9}" dt="2024-11-21T14:00:49.680" v="861" actId="478"/>
          <ac:spMkLst>
            <pc:docMk/>
            <pc:sldMk cId="1277735007" sldId="264"/>
            <ac:spMk id="2" creationId="{35846B9E-1E3D-8168-D2ED-50AA5B4E5D62}"/>
          </ac:spMkLst>
        </pc:spChg>
        <pc:spChg chg="add del mod">
          <ac:chgData name="Erika Part" userId="b214f4e9d624e757" providerId="LiveId" clId="{6D5DFC27-146A-475C-935E-800C938083B9}" dt="2024-11-21T16:42:26.418" v="1051" actId="27636"/>
          <ac:spMkLst>
            <pc:docMk/>
            <pc:sldMk cId="1277735007" sldId="264"/>
            <ac:spMk id="3" creationId="{A34C53E8-B341-5069-9641-9D7C25378F45}"/>
          </ac:spMkLst>
        </pc:spChg>
        <pc:picChg chg="add mod">
          <ac:chgData name="Erika Part" userId="b214f4e9d624e757" providerId="LiveId" clId="{6D5DFC27-146A-475C-935E-800C938083B9}" dt="2024-11-21T14:17:33.216" v="962"/>
          <ac:picMkLst>
            <pc:docMk/>
            <pc:sldMk cId="1277735007" sldId="264"/>
            <ac:picMk id="7" creationId="{99B24B11-50B6-27FC-812F-980961FD9D6A}"/>
          </ac:picMkLst>
        </pc:picChg>
        <pc:picChg chg="add mod">
          <ac:chgData name="Erika Part" userId="b214f4e9d624e757" providerId="LiveId" clId="{6D5DFC27-146A-475C-935E-800C938083B9}" dt="2024-11-21T14:01:36.681" v="871" actId="1076"/>
          <ac:picMkLst>
            <pc:docMk/>
            <pc:sldMk cId="1277735007" sldId="264"/>
            <ac:picMk id="11266" creationId="{9A71DF48-1C79-FAEA-0A5B-831A47E47845}"/>
          </ac:picMkLst>
        </pc:picChg>
        <pc:picChg chg="add mod">
          <ac:chgData name="Erika Part" userId="b214f4e9d624e757" providerId="LiveId" clId="{6D5DFC27-146A-475C-935E-800C938083B9}" dt="2024-11-21T13:59:23.646" v="732"/>
          <ac:picMkLst>
            <pc:docMk/>
            <pc:sldMk cId="1277735007" sldId="264"/>
            <ac:picMk id="11268" creationId="{A0966717-CF19-FBB6-41FD-29F3534C26B4}"/>
          </ac:picMkLst>
        </pc:picChg>
        <pc:picChg chg="add mod">
          <ac:chgData name="Erika Part" userId="b214f4e9d624e757" providerId="LiveId" clId="{6D5DFC27-146A-475C-935E-800C938083B9}" dt="2024-11-21T13:59:26.774" v="734"/>
          <ac:picMkLst>
            <pc:docMk/>
            <pc:sldMk cId="1277735007" sldId="264"/>
            <ac:picMk id="11270" creationId="{D833D20D-35CF-91CB-3B4E-F5B6941E5373}"/>
          </ac:picMkLst>
        </pc:picChg>
        <pc:picChg chg="add mod">
          <ac:chgData name="Erika Part" userId="b214f4e9d624e757" providerId="LiveId" clId="{6D5DFC27-146A-475C-935E-800C938083B9}" dt="2024-11-21T14:01:39.195" v="872" actId="1076"/>
          <ac:picMkLst>
            <pc:docMk/>
            <pc:sldMk cId="1277735007" sldId="264"/>
            <ac:picMk id="11272" creationId="{928D29EE-2173-6A47-E1E1-D13E8ECEE97D}"/>
          </ac:picMkLst>
        </pc:picChg>
      </pc:sldChg>
      <pc:sldChg chg="addSp delSp modSp mod modTransition setBg">
        <pc:chgData name="Erika Part" userId="b214f4e9d624e757" providerId="LiveId" clId="{6D5DFC27-146A-475C-935E-800C938083B9}" dt="2024-11-21T16:42:54.195" v="1077" actId="20577"/>
        <pc:sldMkLst>
          <pc:docMk/>
          <pc:sldMk cId="3846662269" sldId="265"/>
        </pc:sldMkLst>
        <pc:spChg chg="del mod">
          <ac:chgData name="Erika Part" userId="b214f4e9d624e757" providerId="LiveId" clId="{6D5DFC27-146A-475C-935E-800C938083B9}" dt="2024-11-21T14:02:29.520" v="910" actId="478"/>
          <ac:spMkLst>
            <pc:docMk/>
            <pc:sldMk cId="3846662269" sldId="265"/>
            <ac:spMk id="2" creationId="{399D353D-776E-2D9E-F0AC-D922F4824CAD}"/>
          </ac:spMkLst>
        </pc:spChg>
        <pc:spChg chg="mod">
          <ac:chgData name="Erika Part" userId="b214f4e9d624e757" providerId="LiveId" clId="{6D5DFC27-146A-475C-935E-800C938083B9}" dt="2024-11-21T16:42:54.195" v="1077" actId="20577"/>
          <ac:spMkLst>
            <pc:docMk/>
            <pc:sldMk cId="3846662269" sldId="265"/>
            <ac:spMk id="3" creationId="{2C7D9510-26BF-6431-B535-7599EDFCB1F8}"/>
          </ac:spMkLst>
        </pc:spChg>
        <pc:spChg chg="add">
          <ac:chgData name="Erika Part" userId="b214f4e9d624e757" providerId="LiveId" clId="{6D5DFC27-146A-475C-935E-800C938083B9}" dt="2024-11-21T14:02:16.982" v="902" actId="26606"/>
          <ac:spMkLst>
            <pc:docMk/>
            <pc:sldMk cId="3846662269" sldId="265"/>
            <ac:spMk id="8" creationId="{CB299CAB-C506-454B-90FC-4065728297D3}"/>
          </ac:spMkLst>
        </pc:spChg>
        <pc:spChg chg="add">
          <ac:chgData name="Erika Part" userId="b214f4e9d624e757" providerId="LiveId" clId="{6D5DFC27-146A-475C-935E-800C938083B9}" dt="2024-11-21T14:02:16.982" v="902" actId="26606"/>
          <ac:spMkLst>
            <pc:docMk/>
            <pc:sldMk cId="3846662269" sldId="265"/>
            <ac:spMk id="10" creationId="{C8D99311-F254-40F1-8AB5-EE3E7B9B6872}"/>
          </ac:spMkLst>
        </pc:spChg>
        <pc:spChg chg="add">
          <ac:chgData name="Erika Part" userId="b214f4e9d624e757" providerId="LiveId" clId="{6D5DFC27-146A-475C-935E-800C938083B9}" dt="2024-11-21T14:02:16.982" v="902" actId="26606"/>
          <ac:spMkLst>
            <pc:docMk/>
            <pc:sldMk cId="3846662269" sldId="265"/>
            <ac:spMk id="12" creationId="{7D89E3CB-00ED-4691-9F0F-F23EA3564705}"/>
          </ac:spMkLst>
        </pc:spChg>
        <pc:picChg chg="add mod">
          <ac:chgData name="Erika Part" userId="b214f4e9d624e757" providerId="LiveId" clId="{6D5DFC27-146A-475C-935E-800C938083B9}" dt="2024-11-21T14:17:33.216" v="962"/>
          <ac:picMkLst>
            <pc:docMk/>
            <pc:sldMk cId="3846662269" sldId="265"/>
            <ac:picMk id="7" creationId="{B80E7BCF-9EDE-C339-3D69-EBC0BF8D5800}"/>
          </ac:picMkLst>
        </pc:picChg>
      </pc:sldChg>
      <pc:sldChg chg="addSp delSp modSp new mod modTransition setBg modAnim">
        <pc:chgData name="Erika Part" userId="b214f4e9d624e757" providerId="LiveId" clId="{6D5DFC27-146A-475C-935E-800C938083B9}" dt="2024-11-21T16:41:12.133" v="997"/>
        <pc:sldMkLst>
          <pc:docMk/>
          <pc:sldMk cId="514317608" sldId="266"/>
        </pc:sldMkLst>
        <pc:spChg chg="mod ord">
          <ac:chgData name="Erika Part" userId="b214f4e9d624e757" providerId="LiveId" clId="{6D5DFC27-146A-475C-935E-800C938083B9}" dt="2024-11-21T14:03:58.329" v="947" actId="20577"/>
          <ac:spMkLst>
            <pc:docMk/>
            <pc:sldMk cId="514317608" sldId="266"/>
            <ac:spMk id="2" creationId="{813E61AF-0740-5BF4-335D-3E3A41130AC2}"/>
          </ac:spMkLst>
        </pc:spChg>
        <pc:spChg chg="add del mod">
          <ac:chgData name="Erika Part" userId="b214f4e9d624e757" providerId="LiveId" clId="{6D5DFC27-146A-475C-935E-800C938083B9}" dt="2024-11-21T13:44:26.004" v="370" actId="26606"/>
          <ac:spMkLst>
            <pc:docMk/>
            <pc:sldMk cId="514317608" sldId="266"/>
            <ac:spMk id="3" creationId="{7EABBC0A-1A38-0DBC-C451-99B9DA5C7128}"/>
          </ac:spMkLst>
        </pc:spChg>
        <pc:spChg chg="add del">
          <ac:chgData name="Erika Part" userId="b214f4e9d624e757" providerId="LiveId" clId="{6D5DFC27-146A-475C-935E-800C938083B9}" dt="2024-11-21T13:44:26.004" v="370" actId="26606"/>
          <ac:spMkLst>
            <pc:docMk/>
            <pc:sldMk cId="514317608" sldId="266"/>
            <ac:spMk id="8" creationId="{27FCFAB8-9E9C-414D-9FCB-CECED12D584F}"/>
          </ac:spMkLst>
        </pc:spChg>
        <pc:spChg chg="add del">
          <ac:chgData name="Erika Part" userId="b214f4e9d624e757" providerId="LiveId" clId="{6D5DFC27-146A-475C-935E-800C938083B9}" dt="2024-11-21T13:44:26.004" v="370" actId="26606"/>
          <ac:spMkLst>
            <pc:docMk/>
            <pc:sldMk cId="514317608" sldId="266"/>
            <ac:spMk id="10" creationId="{76C16827-9A48-4468-BE81-11EC18E0AE54}"/>
          </ac:spMkLst>
        </pc:spChg>
        <pc:spChg chg="add del">
          <ac:chgData name="Erika Part" userId="b214f4e9d624e757" providerId="LiveId" clId="{6D5DFC27-146A-475C-935E-800C938083B9}" dt="2024-11-21T13:44:26.004" v="370" actId="26606"/>
          <ac:spMkLst>
            <pc:docMk/>
            <pc:sldMk cId="514317608" sldId="266"/>
            <ac:spMk id="12" creationId="{899956BA-5C38-49F9-88D6-BD6C71E9C767}"/>
          </ac:spMkLst>
        </pc:spChg>
        <pc:spChg chg="add del">
          <ac:chgData name="Erika Part" userId="b214f4e9d624e757" providerId="LiveId" clId="{6D5DFC27-146A-475C-935E-800C938083B9}" dt="2024-11-21T13:44:25.990" v="369" actId="26606"/>
          <ac:spMkLst>
            <pc:docMk/>
            <pc:sldMk cId="514317608" sldId="266"/>
            <ac:spMk id="6151" creationId="{37C89E4B-3C9F-44B9-8B86-D9E3D112D8EC}"/>
          </ac:spMkLst>
        </pc:spChg>
        <pc:spChg chg="add del">
          <ac:chgData name="Erika Part" userId="b214f4e9d624e757" providerId="LiveId" clId="{6D5DFC27-146A-475C-935E-800C938083B9}" dt="2024-11-21T13:45:23.115" v="382" actId="26606"/>
          <ac:spMkLst>
            <pc:docMk/>
            <pc:sldMk cId="514317608" sldId="266"/>
            <ac:spMk id="6157" creationId="{04812C46-200A-4DEB-A05E-3ED6C68C2387}"/>
          </ac:spMkLst>
        </pc:spChg>
        <pc:spChg chg="add del">
          <ac:chgData name="Erika Part" userId="b214f4e9d624e757" providerId="LiveId" clId="{6D5DFC27-146A-475C-935E-800C938083B9}" dt="2024-11-21T13:45:23.115" v="382" actId="26606"/>
          <ac:spMkLst>
            <pc:docMk/>
            <pc:sldMk cId="514317608" sldId="266"/>
            <ac:spMk id="6158" creationId="{D1EA859B-E555-4109-94F3-6700E046E008}"/>
          </ac:spMkLst>
        </pc:spChg>
        <pc:spChg chg="add del mod">
          <ac:chgData name="Erika Part" userId="b214f4e9d624e757" providerId="LiveId" clId="{6D5DFC27-146A-475C-935E-800C938083B9}" dt="2024-11-21T13:45:23.115" v="382" actId="26606"/>
          <ac:spMkLst>
            <pc:docMk/>
            <pc:sldMk cId="514317608" sldId="266"/>
            <ac:spMk id="6159" creationId="{7EABBC0A-1A38-0DBC-C451-99B9DA5C7128}"/>
          </ac:spMkLst>
        </pc:spChg>
        <pc:spChg chg="add del">
          <ac:chgData name="Erika Part" userId="b214f4e9d624e757" providerId="LiveId" clId="{6D5DFC27-146A-475C-935E-800C938083B9}" dt="2024-11-21T13:45:23.100" v="381" actId="26606"/>
          <ac:spMkLst>
            <pc:docMk/>
            <pc:sldMk cId="514317608" sldId="266"/>
            <ac:spMk id="6164" creationId="{23E547B5-89CF-4EC0-96DE-25771AED0799}"/>
          </ac:spMkLst>
        </pc:spChg>
        <pc:spChg chg="add del">
          <ac:chgData name="Erika Part" userId="b214f4e9d624e757" providerId="LiveId" clId="{6D5DFC27-146A-475C-935E-800C938083B9}" dt="2024-11-21T13:45:23.100" v="381" actId="26606"/>
          <ac:spMkLst>
            <pc:docMk/>
            <pc:sldMk cId="514317608" sldId="266"/>
            <ac:spMk id="6166" creationId="{3F0B8CEB-8279-4E5E-A0CE-1FC9F71736F2}"/>
          </ac:spMkLst>
        </pc:spChg>
        <pc:spChg chg="add">
          <ac:chgData name="Erika Part" userId="b214f4e9d624e757" providerId="LiveId" clId="{6D5DFC27-146A-475C-935E-800C938083B9}" dt="2024-11-21T13:45:23.115" v="382" actId="26606"/>
          <ac:spMkLst>
            <pc:docMk/>
            <pc:sldMk cId="514317608" sldId="266"/>
            <ac:spMk id="6168" creationId="{ECC07320-C2CA-4E29-8481-9D9E143C7788}"/>
          </ac:spMkLst>
        </pc:spChg>
        <pc:spChg chg="add">
          <ac:chgData name="Erika Part" userId="b214f4e9d624e757" providerId="LiveId" clId="{6D5DFC27-146A-475C-935E-800C938083B9}" dt="2024-11-21T13:45:23.115" v="382" actId="26606"/>
          <ac:spMkLst>
            <pc:docMk/>
            <pc:sldMk cId="514317608" sldId="266"/>
            <ac:spMk id="6169" creationId="{178FB36B-5BFE-42CA-BC60-1115E0D95EEC}"/>
          </ac:spMkLst>
        </pc:spChg>
        <pc:picChg chg="add mod">
          <ac:chgData name="Erika Part" userId="b214f4e9d624e757" providerId="LiveId" clId="{6D5DFC27-146A-475C-935E-800C938083B9}" dt="2024-11-21T16:41:12.133" v="997"/>
          <ac:picMkLst>
            <pc:docMk/>
            <pc:sldMk cId="514317608" sldId="266"/>
            <ac:picMk id="3" creationId="{9185C335-87A4-9818-50F7-E67D1F2B822B}"/>
          </ac:picMkLst>
        </pc:picChg>
        <pc:picChg chg="add del mod">
          <ac:chgData name="Erika Part" userId="b214f4e9d624e757" providerId="LiveId" clId="{6D5DFC27-146A-475C-935E-800C938083B9}" dt="2024-11-21T14:09:31.514" v="954"/>
          <ac:picMkLst>
            <pc:docMk/>
            <pc:sldMk cId="514317608" sldId="266"/>
            <ac:picMk id="6" creationId="{5809A8DF-AE15-E236-FB00-7DBD3AE8F712}"/>
          </ac:picMkLst>
        </pc:picChg>
        <pc:picChg chg="add del mod">
          <ac:chgData name="Erika Part" userId="b214f4e9d624e757" providerId="LiveId" clId="{6D5DFC27-146A-475C-935E-800C938083B9}" dt="2024-11-21T14:12:26.038" v="958"/>
          <ac:picMkLst>
            <pc:docMk/>
            <pc:sldMk cId="514317608" sldId="266"/>
            <ac:picMk id="11" creationId="{0404E1AE-847F-1DD8-A096-892462A05729}"/>
          </ac:picMkLst>
        </pc:picChg>
        <pc:picChg chg="add mod">
          <ac:chgData name="Erika Part" userId="b214f4e9d624e757" providerId="LiveId" clId="{6D5DFC27-146A-475C-935E-800C938083B9}" dt="2024-11-21T14:17:33.216" v="962"/>
          <ac:picMkLst>
            <pc:docMk/>
            <pc:sldMk cId="514317608" sldId="266"/>
            <ac:picMk id="15" creationId="{F7D45E71-343C-47E4-979A-BE243E94FCE5}"/>
          </ac:picMkLst>
        </pc:picChg>
        <pc:picChg chg="add mod ord">
          <ac:chgData name="Erika Part" userId="b214f4e9d624e757" providerId="LiveId" clId="{6D5DFC27-146A-475C-935E-800C938083B9}" dt="2024-11-21T13:45:23.115" v="382" actId="26606"/>
          <ac:picMkLst>
            <pc:docMk/>
            <pc:sldMk cId="514317608" sldId="266"/>
            <ac:picMk id="6146" creationId="{B4ED8C07-E390-E362-A7A2-6A182EDF1FCC}"/>
          </ac:picMkLst>
        </pc:picChg>
        <pc:picChg chg="add del mod">
          <ac:chgData name="Erika Part" userId="b214f4e9d624e757" providerId="LiveId" clId="{6D5DFC27-146A-475C-935E-800C938083B9}" dt="2024-11-21T13:45:16.400" v="379" actId="478"/>
          <ac:picMkLst>
            <pc:docMk/>
            <pc:sldMk cId="514317608" sldId="266"/>
            <ac:picMk id="6148" creationId="{7594CDD9-EECF-DC0B-AFA0-98D0DE9E4F84}"/>
          </ac:picMkLst>
        </pc:picChg>
        <pc:cxnChg chg="add del">
          <ac:chgData name="Erika Part" userId="b214f4e9d624e757" providerId="LiveId" clId="{6D5DFC27-146A-475C-935E-800C938083B9}" dt="2024-11-21T13:44:25.990" v="369" actId="26606"/>
          <ac:cxnSpMkLst>
            <pc:docMk/>
            <pc:sldMk cId="514317608" sldId="266"/>
            <ac:cxnSpMk id="6153" creationId="{AA2EAA10-076F-46BD-8F0F-B9A2FB77A85C}"/>
          </ac:cxnSpMkLst>
        </pc:cxnChg>
        <pc:cxnChg chg="add del">
          <ac:chgData name="Erika Part" userId="b214f4e9d624e757" providerId="LiveId" clId="{6D5DFC27-146A-475C-935E-800C938083B9}" dt="2024-11-21T13:44:25.990" v="369" actId="26606"/>
          <ac:cxnSpMkLst>
            <pc:docMk/>
            <pc:sldMk cId="514317608" sldId="266"/>
            <ac:cxnSpMk id="6155" creationId="{D891E407-403B-4764-86C9-33A56D3BCAA3}"/>
          </ac:cxnSpMkLst>
        </pc:cxnChg>
      </pc:sldChg>
      <pc:sldChg chg="addSp delSp modSp add mod modTransition modAnim">
        <pc:chgData name="Erika Part" userId="b214f4e9d624e757" providerId="LiveId" clId="{6D5DFC27-146A-475C-935E-800C938083B9}" dt="2024-11-21T16:40:55.009" v="996" actId="20577"/>
        <pc:sldMkLst>
          <pc:docMk/>
          <pc:sldMk cId="1564650650" sldId="267"/>
        </pc:sldMkLst>
        <pc:spChg chg="mod">
          <ac:chgData name="Erika Part" userId="b214f4e9d624e757" providerId="LiveId" clId="{6D5DFC27-146A-475C-935E-800C938083B9}" dt="2024-11-21T16:40:55.009" v="996" actId="20577"/>
          <ac:spMkLst>
            <pc:docMk/>
            <pc:sldMk cId="1564650650" sldId="267"/>
            <ac:spMk id="4" creationId="{E5F539E8-0303-A589-52BC-22F6211DCD45}"/>
          </ac:spMkLst>
        </pc:spChg>
        <pc:picChg chg="add del mod">
          <ac:chgData name="Erika Part" userId="b214f4e9d624e757" providerId="LiveId" clId="{6D5DFC27-146A-475C-935E-800C938083B9}" dt="2024-11-21T14:09:31.514" v="954"/>
          <ac:picMkLst>
            <pc:docMk/>
            <pc:sldMk cId="1564650650" sldId="267"/>
            <ac:picMk id="6" creationId="{43F63ABB-4F79-127C-55BB-97364B59CA93}"/>
          </ac:picMkLst>
        </pc:picChg>
        <pc:picChg chg="add del mod">
          <ac:chgData name="Erika Part" userId="b214f4e9d624e757" providerId="LiveId" clId="{6D5DFC27-146A-475C-935E-800C938083B9}" dt="2024-11-21T14:12:26.038" v="958"/>
          <ac:picMkLst>
            <pc:docMk/>
            <pc:sldMk cId="1564650650" sldId="267"/>
            <ac:picMk id="10" creationId="{43B8147A-E7D4-4185-9823-41B42556D48D}"/>
          </ac:picMkLst>
        </pc:picChg>
        <pc:picChg chg="add mod">
          <ac:chgData name="Erika Part" userId="b214f4e9d624e757" providerId="LiveId" clId="{6D5DFC27-146A-475C-935E-800C938083B9}" dt="2024-11-21T14:17:33.216" v="962"/>
          <ac:picMkLst>
            <pc:docMk/>
            <pc:sldMk cId="1564650650" sldId="267"/>
            <ac:picMk id="25" creationId="{CCBA7A57-8F58-26F9-0860-831DF98FCB71}"/>
          </ac:picMkLst>
        </pc:picChg>
        <pc:picChg chg="del">
          <ac:chgData name="Erika Part" userId="b214f4e9d624e757" providerId="LiveId" clId="{6D5DFC27-146A-475C-935E-800C938083B9}" dt="2024-11-21T13:43:03.359" v="327" actId="478"/>
          <ac:picMkLst>
            <pc:docMk/>
            <pc:sldMk cId="1564650650" sldId="267"/>
            <ac:picMk id="2051" creationId="{A0254C62-21E4-D835-CEE2-CC18FB6F23F2}"/>
          </ac:picMkLst>
        </pc:picChg>
        <pc:picChg chg="del">
          <ac:chgData name="Erika Part" userId="b214f4e9d624e757" providerId="LiveId" clId="{6D5DFC27-146A-475C-935E-800C938083B9}" dt="2024-11-21T13:42:58.450" v="324" actId="478"/>
          <ac:picMkLst>
            <pc:docMk/>
            <pc:sldMk cId="1564650650" sldId="267"/>
            <ac:picMk id="2053" creationId="{C18C5736-9D47-B764-CE0F-9FD227B59B9D}"/>
          </ac:picMkLst>
        </pc:picChg>
        <pc:picChg chg="add mod">
          <ac:chgData name="Erika Part" userId="b214f4e9d624e757" providerId="LiveId" clId="{6D5DFC27-146A-475C-935E-800C938083B9}" dt="2024-11-21T13:43:11.815" v="329" actId="1076"/>
          <ac:picMkLst>
            <pc:docMk/>
            <pc:sldMk cId="1564650650" sldId="267"/>
            <ac:picMk id="5122" creationId="{21C2DE9A-A4C9-611B-CA87-450C9BBEBF41}"/>
          </ac:picMkLst>
        </pc:picChg>
      </pc:sldChg>
    </pc:docChg>
  </pc:docChgLst>
  <pc:docChgLst>
    <pc:chgData name="Mali, Nina" userId="7f1c343e-94c8-468e-bb66-3f8e513d6a70" providerId="ADAL" clId="{97F15B3C-1C50-4BA9-9ABA-C7F88447D2E0}"/>
    <pc:docChg chg="modSld">
      <pc:chgData name="Mali, Nina" userId="7f1c343e-94c8-468e-bb66-3f8e513d6a70" providerId="ADAL" clId="{97F15B3C-1C50-4BA9-9ABA-C7F88447D2E0}" dt="2024-12-09T08:27:49.567" v="0" actId="1076"/>
      <pc:docMkLst>
        <pc:docMk/>
      </pc:docMkLst>
      <pc:sldChg chg="modSp mod">
        <pc:chgData name="Mali, Nina" userId="7f1c343e-94c8-468e-bb66-3f8e513d6a70" providerId="ADAL" clId="{97F15B3C-1C50-4BA9-9ABA-C7F88447D2E0}" dt="2024-12-09T08:27:49.567" v="0" actId="1076"/>
        <pc:sldMkLst>
          <pc:docMk/>
          <pc:sldMk cId="3490736486" sldId="256"/>
        </pc:sldMkLst>
        <pc:picChg chg="mod">
          <ac:chgData name="Mali, Nina" userId="7f1c343e-94c8-468e-bb66-3f8e513d6a70" providerId="ADAL" clId="{97F15B3C-1C50-4BA9-9ABA-C7F88447D2E0}" dt="2024-12-09T08:27:49.567" v="0" actId="1076"/>
          <ac:picMkLst>
            <pc:docMk/>
            <pc:sldMk cId="3490736486" sldId="256"/>
            <ac:picMk id="46" creationId="{0E337593-F6B5-F86B-3323-140597A3206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BF2EEF-68D9-FD12-A436-750AFB121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555AE20-0B67-491B-0244-E891D3FCF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761DD76-B4D1-2DF1-8C53-F2F41FD13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E801-C04C-481A-9838-764F1953864C}" type="datetimeFigureOut">
              <a:rPr lang="sl-SI" smtClean="0"/>
              <a:t>9. 12. 2024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587153F-4B94-5BF6-F60B-F5A7B42E3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58E97C1-1083-A4EA-670D-36052EA0D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142-B9E4-4E6F-B1BF-5295DF5C9A8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6990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88D7A2-3BE3-1077-BC5C-DC1476C5E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AC78F95F-DD3E-BFC8-A7F1-6A2663B32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C54BD2B-F641-30B1-458B-591E614C9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E801-C04C-481A-9838-764F1953864C}" type="datetimeFigureOut">
              <a:rPr lang="sl-SI" smtClean="0"/>
              <a:t>9. 12. 2024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02249C0-2C13-7467-FAE5-9C654AFAD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EA5C828-F689-275F-C0D9-F2F878B00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142-B9E4-4E6F-B1BF-5295DF5C9A8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7041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B884F226-DF2E-14A8-FD7D-BE725CF9EC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8ED376B-1ADB-A9E3-6F78-07425DBBB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C18F82F-221D-0614-EE0F-400E1BA10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E801-C04C-481A-9838-764F1953864C}" type="datetimeFigureOut">
              <a:rPr lang="sl-SI" smtClean="0"/>
              <a:t>9. 12. 2024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A69673A-468B-67A2-DA4A-C3299BF41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A5083C8-83D8-5CA6-F4DE-A645CEA1F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142-B9E4-4E6F-B1BF-5295DF5C9A8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962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52F027-0305-C3E5-029D-95975DA7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257946D-8528-65DC-7482-4277B6C2C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DDD38B5-A56E-0BD1-B3E6-4E7A5C8AB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E801-C04C-481A-9838-764F1953864C}" type="datetimeFigureOut">
              <a:rPr lang="sl-SI" smtClean="0"/>
              <a:t>9. 12. 2024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1064126-D56F-CC41-1B15-199C2CF1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826BF5A-79CA-65BC-DDF2-721A2775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142-B9E4-4E6F-B1BF-5295DF5C9A8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531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64EB54-5C12-BD34-338F-23407A42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9DAFC36-6226-4122-5186-ED4ABA603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42D8E72-CB50-C81C-D843-685AC13E8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E801-C04C-481A-9838-764F1953864C}" type="datetimeFigureOut">
              <a:rPr lang="sl-SI" smtClean="0"/>
              <a:t>9. 12. 2024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F550E5F-F22D-57F5-3AD7-6C8314326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63B5916-4A82-2D43-71D5-E49FFB6CE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142-B9E4-4E6F-B1BF-5295DF5C9A8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088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DF80F1-B2A0-8C89-C148-3FA3FFAD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2E1518E-930B-CAB4-5E2A-BB6AF36FA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316B940-C469-647B-7B99-322D657B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0436B1C-B702-4625-9104-9A225CBA5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E801-C04C-481A-9838-764F1953864C}" type="datetimeFigureOut">
              <a:rPr lang="sl-SI" smtClean="0"/>
              <a:t>9. 12. 2024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903932F7-123E-294D-7B95-4DB66F433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726F920-0C7B-BC6E-1FD9-F2AFFE820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142-B9E4-4E6F-B1BF-5295DF5C9A8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0975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253B13-64AC-78C5-5642-11502A995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A24D703-D336-B734-C479-73851F140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D535FC1-64E2-75B4-8328-F7973AD80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1D9D89AB-25DF-AA28-72AA-90EFBAD15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DC3DF311-BE86-F9E3-EF05-A3B739D60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4ECD6D40-F315-BB15-F4CB-951D66599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E801-C04C-481A-9838-764F1953864C}" type="datetimeFigureOut">
              <a:rPr lang="sl-SI" smtClean="0"/>
              <a:t>9. 12. 2024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088CFA7D-1496-6DA7-0538-CC55FF28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289E2A73-8153-83A6-52DE-C8C3A45E6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142-B9E4-4E6F-B1BF-5295DF5C9A8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980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4B9841-0E26-4768-1AF2-34FD31038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A5405F7B-A7A1-49D9-766C-1A21AF72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E801-C04C-481A-9838-764F1953864C}" type="datetimeFigureOut">
              <a:rPr lang="sl-SI" smtClean="0"/>
              <a:t>9. 12. 2024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93EFE46-7676-E005-945B-528984A96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79823B10-4A21-8E92-DD8E-A2E9A3FCE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142-B9E4-4E6F-B1BF-5295DF5C9A8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620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8461A3AA-B3E1-E8D3-C298-34799FDCF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E801-C04C-481A-9838-764F1953864C}" type="datetimeFigureOut">
              <a:rPr lang="sl-SI" smtClean="0"/>
              <a:t>9. 12. 2024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F38255B8-E640-B739-43B8-4847140F2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347CA3B-61BD-08A0-CE94-351592E22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142-B9E4-4E6F-B1BF-5295DF5C9A8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209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58CA7F-B229-879B-F908-7498DE513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FD27079-E0F3-9562-693D-1FD04566A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7A349C1F-C2C6-6761-C499-08E9A93A0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012123D-21BE-106B-65C7-8EA474D1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E801-C04C-481A-9838-764F1953864C}" type="datetimeFigureOut">
              <a:rPr lang="sl-SI" smtClean="0"/>
              <a:t>9. 12. 2024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BBAB9C2-0C4C-F7D7-9967-F4334BCD5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FB0533A-F351-F274-331B-5B964107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142-B9E4-4E6F-B1BF-5295DF5C9A8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697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FAE942-811C-3493-B5A2-548C1452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518F6649-788E-32A7-DFB8-AD6D02255C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D1202A0-557A-B1E0-512B-E2E507AC5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EA535AE-59CF-CBB6-BD5B-87F7D5B6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E801-C04C-481A-9838-764F1953864C}" type="datetimeFigureOut">
              <a:rPr lang="sl-SI" smtClean="0"/>
              <a:t>9. 12. 2024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BDBD7C0-E37B-55AD-F637-BBDDA4024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7711706-E747-257E-545B-5616235E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A142-B9E4-4E6F-B1BF-5295DF5C9A8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5637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601958EA-6E02-094B-28B9-A4D962CD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0923D19-746A-BEDF-799C-855D6AFB4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908DD71-5299-E9B8-9FBA-645EA55E1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B9E801-C04C-481A-9838-764F1953864C}" type="datetimeFigureOut">
              <a:rPr lang="sl-SI" smtClean="0"/>
              <a:t>9. 12. 2024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324B986-FEC7-D8A2-DC10-9C8CF3AD1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6740C84-B32D-D623-F4F5-862A8225E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84A142-B9E4-4E6F-B1BF-5295DF5C9A8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804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07" name="Group 4106">
            <a:extLst>
              <a:ext uri="{FF2B5EF4-FFF2-40B4-BE49-F238E27FC236}">
                <a16:creationId xmlns:a16="http://schemas.microsoft.com/office/drawing/2014/main" id="{A12BBDB1-A811-4A94-B034-72085F97A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4108" name="Color">
              <a:extLst>
                <a:ext uri="{FF2B5EF4-FFF2-40B4-BE49-F238E27FC236}">
                  <a16:creationId xmlns:a16="http://schemas.microsoft.com/office/drawing/2014/main" id="{3FB23A95-33AD-4DE4-895C-417071F3B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09" name="Color">
              <a:extLst>
                <a:ext uri="{FF2B5EF4-FFF2-40B4-BE49-F238E27FC236}">
                  <a16:creationId xmlns:a16="http://schemas.microsoft.com/office/drawing/2014/main" id="{9EF3A635-DBD5-4992-A85E-C24680FFE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098" name="Picture 2" descr="Carinthia">
            <a:extLst>
              <a:ext uri="{FF2B5EF4-FFF2-40B4-BE49-F238E27FC236}">
                <a16:creationId xmlns:a16="http://schemas.microsoft.com/office/drawing/2014/main" id="{2A9F8E24-1FE2-C4DA-0BEB-19781E711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5" r="1" b="7766"/>
          <a:stretch/>
        </p:blipFill>
        <p:spPr bwMode="auto">
          <a:xfrm>
            <a:off x="6792172" y="598259"/>
            <a:ext cx="4756760" cy="281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outh Hostel Villach | Österreichischer Jugendherbergsverband">
            <a:extLst>
              <a:ext uri="{FF2B5EF4-FFF2-40B4-BE49-F238E27FC236}">
                <a16:creationId xmlns:a16="http://schemas.microsoft.com/office/drawing/2014/main" id="{39D3C03F-30D9-E4D7-7857-8DC286534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" r="1" b="1"/>
          <a:stretch/>
        </p:blipFill>
        <p:spPr bwMode="auto">
          <a:xfrm>
            <a:off x="6792172" y="3464418"/>
            <a:ext cx="4756760" cy="281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11" name="Group 4110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112" name="Freeform: Shape 4111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13" name="Freeform: Shape 4112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14" name="Freeform: Shape 4113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15" name="Freeform: Shape 4114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16" name="Freeform: Shape 4115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17" name="Freeform: Shape 4116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18" name="Freeform: Shape 4117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FA4D59EA-5441-027E-27F8-6CDC35A74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385" y="841249"/>
            <a:ext cx="5074368" cy="25715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ERASMUS+ ŠTUDIJSKE IZMENJAVE (KIP PROGRAMI)</a:t>
            </a:r>
            <a:r>
              <a:rPr lang="sl-SI" sz="4400" dirty="0">
                <a:solidFill>
                  <a:schemeClr val="bg1"/>
                </a:solidFill>
              </a:rPr>
              <a:t>: AVSTRIJA</a:t>
            </a:r>
            <a:endParaRPr lang="en-US" sz="4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AF76827-B009-C75C-2FF9-E51B9C623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383" y="3464418"/>
            <a:ext cx="5074368" cy="27169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ERIKA PART	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BELJAK, VILLACH, CARINTHIA UNIVESITY </a:t>
            </a:r>
          </a:p>
        </p:txBody>
      </p:sp>
      <p:pic>
        <p:nvPicPr>
          <p:cNvPr id="4102" name="Picture 6" descr="Carinthia University of Applied Sciences (CUAS), Austria | Study.eu">
            <a:extLst>
              <a:ext uri="{FF2B5EF4-FFF2-40B4-BE49-F238E27FC236}">
                <a16:creationId xmlns:a16="http://schemas.microsoft.com/office/drawing/2014/main" id="{F01CCBBD-E93F-019D-A2D5-BE736FE1A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76" y="4577765"/>
            <a:ext cx="4078224" cy="10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Videoposnetek 45">
            <a:hlinkClick r:id="" action="ppaction://media"/>
            <a:extLst>
              <a:ext uri="{FF2B5EF4-FFF2-40B4-BE49-F238E27FC236}">
                <a16:creationId xmlns:a16="http://schemas.microsoft.com/office/drawing/2014/main" id="{0E337593-F6B5-F86B-3323-140597A320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9653526" y="4769301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073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98"/>
    </mc:Choice>
    <mc:Fallback xmlns="">
      <p:transition spd="slow" advTm="40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B299CAB-C506-454B-90FC-406572829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D99311-F254-40F1-8AB5-EE3E7B9B6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17585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89E3CB-00ED-4691-9F0F-F23EA3564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016" y="2444376"/>
            <a:ext cx="10824184" cy="3727824"/>
          </a:xfrm>
          <a:prstGeom prst="rect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C7D9510-26BF-6431-B535-7599EDFCB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8631" y="3647209"/>
            <a:ext cx="9214737" cy="170027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sl-SI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HVALA ZA VAŠO POZORNOST!</a:t>
            </a:r>
          </a:p>
          <a:p>
            <a:pPr marL="0" indent="0" algn="ctr">
              <a:buNone/>
            </a:pPr>
            <a:r>
              <a:rPr lang="sl-SI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Moj kontakt: </a:t>
            </a:r>
            <a:r>
              <a:rPr lang="sl-SI" sz="20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ep4682@student.uni-lj.si</a:t>
            </a:r>
          </a:p>
          <a:p>
            <a:pPr marL="0" indent="0" algn="ctr">
              <a:buNone/>
            </a:pPr>
            <a:endParaRPr lang="sl-SI" sz="4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Videoposnetek 6">
            <a:hlinkClick r:id="" action="ppaction://media"/>
            <a:extLst>
              <a:ext uri="{FF2B5EF4-FFF2-40B4-BE49-F238E27FC236}">
                <a16:creationId xmlns:a16="http://schemas.microsoft.com/office/drawing/2014/main" id="{B80E7BCF-9EDE-C339-3D69-EBC0BF8D58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4666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70"/>
    </mc:Choice>
    <mc:Fallback xmlns="">
      <p:transition spd="slow" advTm="46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Cover">
            <a:extLst>
              <a:ext uri="{FF2B5EF4-FFF2-40B4-BE49-F238E27FC236}">
                <a16:creationId xmlns:a16="http://schemas.microsoft.com/office/drawing/2014/main" id="{63C1F321-BB96-4700-B3CE-1A6156067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A1AD64-F15F-417D-956C-B2C211FC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1" y="0"/>
            <a:ext cx="6064235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5F3C79B0-E0DE-407E-B550-3FDEB67B0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A1A2DFA8-F321-4204-9B31-A3713BC65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" name="Rectangle 1">
            <a:extLst>
              <a:ext uri="{FF2B5EF4-FFF2-40B4-BE49-F238E27FC236}">
                <a16:creationId xmlns:a16="http://schemas.microsoft.com/office/drawing/2014/main" id="{A7F941E3-3C6F-3325-6C8B-8F108423CD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816707" y="889375"/>
            <a:ext cx="3928359" cy="4549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fontAlgn="base">
              <a:spcAft>
                <a:spcPct val="0"/>
              </a:spcAft>
              <a:buClrTx/>
              <a:buSzTx/>
              <a:tabLst/>
            </a:pPr>
            <a:r>
              <a:rPr kumimoji="0" lang="sl-SI" altLang="sl-SI" sz="2400" b="0" i="0" u="none" strike="noStrike" kern="1200" cap="none" normalizeH="0" baseline="0" dirty="0">
                <a:ln>
                  <a:noFill/>
                </a:ln>
                <a:effectLst/>
              </a:rPr>
              <a:t>Gen</a:t>
            </a:r>
            <a:r>
              <a:rPr lang="sl-SI" altLang="sl-SI" sz="2400" dirty="0"/>
              <a:t>der &amp; Youth</a:t>
            </a:r>
            <a:br>
              <a:rPr lang="sl-SI" altLang="sl-SI" sz="2400" dirty="0"/>
            </a:br>
            <a:br>
              <a:rPr lang="sl-SI" altLang="sl-SI" sz="2400" dirty="0"/>
            </a:br>
            <a:r>
              <a:rPr lang="sl-SI" altLang="sl-SI" sz="2400" dirty="0"/>
              <a:t>štipendija: 600</a:t>
            </a:r>
            <a:r>
              <a:rPr lang="sl-SI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€</a:t>
            </a:r>
            <a:r>
              <a:rPr lang="sl-SI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sl-SI" sz="2400" dirty="0"/>
              <a:t>porabili 400 €</a:t>
            </a:r>
            <a:br>
              <a:rPr lang="sl-SI" altLang="sl-SI" sz="2400" dirty="0"/>
            </a:br>
            <a:br>
              <a:rPr lang="sl-SI" altLang="sl-SI" sz="2400" dirty="0"/>
            </a:br>
            <a:br>
              <a:rPr lang="sl-SI" altLang="sl-SI" sz="2400" dirty="0"/>
            </a:br>
            <a:br>
              <a:rPr lang="sl-SI" altLang="sl-SI" sz="2400" dirty="0"/>
            </a:br>
            <a:endParaRPr kumimoji="0" lang="en-US" altLang="sl-SI" sz="2400" b="0" i="0" u="none" strike="noStrike" kern="1200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2051" name="Picture 3" descr="O Beljaku | Stadt Villach">
            <a:extLst>
              <a:ext uri="{FF2B5EF4-FFF2-40B4-BE49-F238E27FC236}">
                <a16:creationId xmlns:a16="http://schemas.microsoft.com/office/drawing/2014/main" id="{A1D0F1AA-B433-5C00-B56A-B22EEB480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7" y="205334"/>
            <a:ext cx="7408718" cy="341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M&amp;M Turist: Beljak, Vrba, Celovec, predbožični izlet - Kuponko.si">
            <a:extLst>
              <a:ext uri="{FF2B5EF4-FFF2-40B4-BE49-F238E27FC236}">
                <a16:creationId xmlns:a16="http://schemas.microsoft.com/office/drawing/2014/main" id="{563E2D81-4C7A-3360-6936-E7DE04E1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8" y="3795166"/>
            <a:ext cx="6953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Videoposnetek 41">
            <a:hlinkClick r:id="" action="ppaction://media"/>
            <a:extLst>
              <a:ext uri="{FF2B5EF4-FFF2-40B4-BE49-F238E27FC236}">
                <a16:creationId xmlns:a16="http://schemas.microsoft.com/office/drawing/2014/main" id="{E412CB39-BFAD-7900-EFDE-4D2A34E0A8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543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17"/>
    </mc:Choice>
    <mc:Fallback xmlns="">
      <p:transition spd="slow" advTm="19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212CE8-7513-FE5F-B816-E8FFB1AEE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37533C13-1FD5-979B-F654-2F8F4316C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Cover">
            <a:extLst>
              <a:ext uri="{FF2B5EF4-FFF2-40B4-BE49-F238E27FC236}">
                <a16:creationId xmlns:a16="http://schemas.microsoft.com/office/drawing/2014/main" id="{F40A7BAD-673D-65E3-E540-23A300B5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0A7321-758B-D31D-B7F9-105C92734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1" y="0"/>
            <a:ext cx="6064235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C54F6F24-F21F-28FD-1B60-217FC829C2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6EFEE670-2395-D513-0012-8E98DC7CB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498B12-7173-94B2-ADF7-2E7EAFA7A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0DCB0C5-F02A-7AE2-C4CC-37DCBAD40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6F9F662-09C9-9273-A0EF-5B78C9365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8781FF5-0FA6-5415-2982-CF0F80C28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E50646E-9333-CA4A-F980-C2F1AC433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9EA7D38-145B-182B-F33E-99B7DF1E5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DA6BF47-AF7D-825A-874C-7DEDB67FE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70AE3FF-6A5D-7731-D104-4BCC0A908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" name="Rectangle 1">
            <a:extLst>
              <a:ext uri="{FF2B5EF4-FFF2-40B4-BE49-F238E27FC236}">
                <a16:creationId xmlns:a16="http://schemas.microsoft.com/office/drawing/2014/main" id="{E5F539E8-0303-A589-52BC-22F6211DCD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815110" y="1310442"/>
            <a:ext cx="3928359" cy="4549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fontAlgn="base">
              <a:spcAft>
                <a:spcPct val="0"/>
              </a:spcAft>
              <a:buClrTx/>
              <a:buSzTx/>
              <a:tabLst/>
            </a:pPr>
            <a:br>
              <a:rPr lang="sl-SI" altLang="sl-SI" sz="2400" dirty="0"/>
            </a:br>
            <a:r>
              <a:rPr lang="sl-SI" altLang="sl-SI" sz="2400" dirty="0"/>
              <a:t>živahno, a hkrati mirno mesto</a:t>
            </a:r>
            <a:br>
              <a:rPr lang="sl-SI" altLang="sl-SI" sz="2400" dirty="0"/>
            </a:br>
            <a:br>
              <a:rPr lang="sl-SI" altLang="sl-SI" sz="2400" dirty="0"/>
            </a:br>
            <a:r>
              <a:rPr lang="sl-SI" altLang="sl-SI" sz="2400" dirty="0"/>
              <a:t>delo v skupinah, debate, razmišljanja, skupni obroki, povezovanje, skupne igre in izleti</a:t>
            </a:r>
            <a:br>
              <a:rPr lang="sl-SI" altLang="sl-SI" sz="2400" dirty="0"/>
            </a:br>
            <a:br>
              <a:rPr lang="sl-SI" altLang="sl-SI" sz="2400" dirty="0"/>
            </a:br>
            <a:r>
              <a:rPr lang="sl-SI" altLang="sl-SI" sz="2400" dirty="0"/>
              <a:t>zelo dobri program</a:t>
            </a:r>
            <a:br>
              <a:rPr lang="sl-SI" altLang="sl-SI" sz="2400" dirty="0"/>
            </a:br>
            <a:br>
              <a:rPr lang="sl-SI" altLang="sl-SI" sz="2400" dirty="0"/>
            </a:br>
            <a:br>
              <a:rPr lang="sl-SI" altLang="sl-SI" sz="2400" dirty="0"/>
            </a:br>
            <a:endParaRPr kumimoji="0" lang="en-US" altLang="sl-SI" sz="2400" b="0" i="0" u="none" strike="noStrike" kern="1200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5122" name="Picture 2" descr="Kulturni turizem Beljak | Cena | Turistična ponudba">
            <a:extLst>
              <a:ext uri="{FF2B5EF4-FFF2-40B4-BE49-F238E27FC236}">
                <a16:creationId xmlns:a16="http://schemas.microsoft.com/office/drawing/2014/main" id="{21C2DE9A-A4C9-611B-CA87-450C9BBEB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34" y="1242100"/>
            <a:ext cx="7158402" cy="477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Videoposnetek 24">
            <a:hlinkClick r:id="" action="ppaction://media"/>
            <a:extLst>
              <a:ext uri="{FF2B5EF4-FFF2-40B4-BE49-F238E27FC236}">
                <a16:creationId xmlns:a16="http://schemas.microsoft.com/office/drawing/2014/main" id="{CCBA7A57-8F58-26F9-0860-831DF98FCB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6465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42"/>
    </mc:Choice>
    <mc:Fallback xmlns="">
      <p:transition spd="slow" advTm="31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8" name="Rectangle 616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Visit Katowice - the most underrated city in Poland">
            <a:extLst>
              <a:ext uri="{FF2B5EF4-FFF2-40B4-BE49-F238E27FC236}">
                <a16:creationId xmlns:a16="http://schemas.microsoft.com/office/drawing/2014/main" id="{B4ED8C07-E390-E362-A7A2-6A182EDF1F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9" name="Rectangle 616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13E61AF-0740-5BF4-335D-3E3A41130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4164" y="951265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POLJSKA</a:t>
            </a:r>
            <a:br>
              <a:rPr lang="sl-SI" sz="5200" dirty="0"/>
            </a:br>
            <a:r>
              <a:rPr lang="sl-SI" sz="2400" dirty="0"/>
              <a:t>DABROWA GORNICZA</a:t>
            </a:r>
            <a:br>
              <a:rPr lang="sl-SI" sz="2400" dirty="0"/>
            </a:br>
            <a:br>
              <a:rPr lang="sl-SI" sz="2400" dirty="0"/>
            </a:br>
            <a:r>
              <a:rPr lang="sl-SI" sz="2400" dirty="0"/>
              <a:t>KATOWICE</a:t>
            </a:r>
            <a:br>
              <a:rPr lang="sl-SI" sz="2400" dirty="0"/>
            </a:br>
            <a:r>
              <a:rPr lang="sl-SI" sz="2400" dirty="0"/>
              <a:t>WSB ACADEMY</a:t>
            </a:r>
            <a:endParaRPr lang="en-US" sz="5200" dirty="0"/>
          </a:p>
        </p:txBody>
      </p:sp>
      <p:pic>
        <p:nvPicPr>
          <p:cNvPr id="15" name="Videoposnetek 14">
            <a:hlinkClick r:id="" action="ppaction://media"/>
            <a:extLst>
              <a:ext uri="{FF2B5EF4-FFF2-40B4-BE49-F238E27FC236}">
                <a16:creationId xmlns:a16="http://schemas.microsoft.com/office/drawing/2014/main" id="{F7D45E71-343C-47E4-979A-BE243E94FC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3" name="Picture 2" descr="University profile">
            <a:extLst>
              <a:ext uri="{FF2B5EF4-FFF2-40B4-BE49-F238E27FC236}">
                <a16:creationId xmlns:a16="http://schemas.microsoft.com/office/drawing/2014/main" id="{9185C335-87A4-9818-50F7-E67D1F2B8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15" y="121335"/>
            <a:ext cx="28289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31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0"/>
    </mc:Choice>
    <mc:Fallback xmlns="">
      <p:transition spd="slow" advTm="1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WSB University - Wikidata">
            <a:extLst>
              <a:ext uri="{FF2B5EF4-FFF2-40B4-BE49-F238E27FC236}">
                <a16:creationId xmlns:a16="http://schemas.microsoft.com/office/drawing/2014/main" id="{00EE18F9-E604-C376-A9E5-0EDEECB9A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8" r="23929"/>
          <a:stretch/>
        </p:blipFill>
        <p:spPr bwMode="auto">
          <a:xfrm>
            <a:off x="1" y="10"/>
            <a:ext cx="693639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CD879E4-C3A7-7261-703B-8D3B981D3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4189335" cy="3742762"/>
          </a:xfrm>
        </p:spPr>
        <p:txBody>
          <a:bodyPr>
            <a:normAutofit/>
          </a:bodyPr>
          <a:lstStyle/>
          <a:p>
            <a:r>
              <a:rPr lang="sl-SI" sz="2000" dirty="0" err="1"/>
              <a:t>Sustainability</a:t>
            </a:r>
            <a:r>
              <a:rPr lang="sl-SI" sz="2000" dirty="0"/>
              <a:t> </a:t>
            </a:r>
          </a:p>
          <a:p>
            <a:r>
              <a:rPr lang="sl-SI" sz="2000" dirty="0"/>
              <a:t>Štipendija: 800</a:t>
            </a:r>
            <a:r>
              <a:rPr lang="sl-SI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€</a:t>
            </a:r>
            <a:r>
              <a:rPr lang="sl-SI" sz="2000" dirty="0"/>
              <a:t>, porabili 600</a:t>
            </a:r>
            <a:r>
              <a:rPr lang="sl-SI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€</a:t>
            </a:r>
          </a:p>
          <a:p>
            <a:r>
              <a:rPr lang="sl-SI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Avtobus, vlak, </a:t>
            </a:r>
            <a:r>
              <a:rPr lang="sl-SI" sz="2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GoOpti</a:t>
            </a:r>
            <a:endParaRPr lang="sl-SI" sz="2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sl-SI" sz="2000" dirty="0">
                <a:latin typeface="Calibri" panose="020F0502020204030204" pitchFamily="34" charset="0"/>
              </a:rPr>
              <a:t>Odprti pubi</a:t>
            </a:r>
          </a:p>
          <a:p>
            <a:r>
              <a:rPr lang="sl-SI" sz="2000" dirty="0">
                <a:latin typeface="Calibri" panose="020F0502020204030204" pitchFamily="34" charset="0"/>
              </a:rPr>
              <a:t>Zanimivo mesto</a:t>
            </a:r>
            <a:endParaRPr lang="sl-SI" sz="2000" dirty="0"/>
          </a:p>
          <a:p>
            <a:endParaRPr lang="sl-SI" sz="2000" dirty="0"/>
          </a:p>
        </p:txBody>
      </p:sp>
      <p:pic>
        <p:nvPicPr>
          <p:cNvPr id="12" name="Videoposnetek 11">
            <a:hlinkClick r:id="" action="ppaction://media"/>
            <a:extLst>
              <a:ext uri="{FF2B5EF4-FFF2-40B4-BE49-F238E27FC236}">
                <a16:creationId xmlns:a16="http://schemas.microsoft.com/office/drawing/2014/main" id="{04A80104-9B0F-33F8-74DF-12AB8B5D8A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972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48"/>
    </mc:Choice>
    <mc:Fallback xmlns="">
      <p:transition spd="slow" advTm="35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C206C27-A804-5942-CFF5-9945BD6E9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0836" y="1825625"/>
            <a:ext cx="3622964" cy="4351338"/>
          </a:xfrm>
        </p:spPr>
        <p:txBody>
          <a:bodyPr/>
          <a:lstStyle/>
          <a:p>
            <a:r>
              <a:rPr lang="sl-SI" altLang="sl-SI" sz="2800" dirty="0"/>
              <a:t>delo v skupinah, skupni obroki, povezovanje</a:t>
            </a:r>
            <a:r>
              <a:rPr lang="sl-SI" altLang="sl-SI" dirty="0"/>
              <a:t> </a:t>
            </a:r>
            <a:r>
              <a:rPr lang="sl-SI" altLang="sl-SI" sz="2800" dirty="0"/>
              <a:t>in izleti</a:t>
            </a:r>
            <a:endParaRPr lang="sl-SI" dirty="0"/>
          </a:p>
        </p:txBody>
      </p:sp>
      <p:pic>
        <p:nvPicPr>
          <p:cNvPr id="8194" name="Picture 2" descr="Self-guided tour of Katowice | SmartGuide">
            <a:extLst>
              <a:ext uri="{FF2B5EF4-FFF2-40B4-BE49-F238E27FC236}">
                <a16:creationId xmlns:a16="http://schemas.microsoft.com/office/drawing/2014/main" id="{94AE08FC-F0BD-2870-30F9-D898341A1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48" y="287528"/>
            <a:ext cx="5566351" cy="37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Katowice poland view of building with clock on centre of city | Premium  AI-generated image">
            <a:extLst>
              <a:ext uri="{FF2B5EF4-FFF2-40B4-BE49-F238E27FC236}">
                <a16:creationId xmlns:a16="http://schemas.microsoft.com/office/drawing/2014/main" id="{FA687A05-EB08-0A85-99B7-D5B2496F7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420" y="3283952"/>
            <a:ext cx="5396344" cy="302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ideoposnetek 12">
            <a:hlinkClick r:id="" action="ppaction://media"/>
            <a:extLst>
              <a:ext uri="{FF2B5EF4-FFF2-40B4-BE49-F238E27FC236}">
                <a16:creationId xmlns:a16="http://schemas.microsoft.com/office/drawing/2014/main" id="{6909B3DA-9F97-0FBA-97D0-87CF4C47A8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540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9"/>
    </mc:Choice>
    <mc:Fallback xmlns="">
      <p:transition spd="slow" advTm="13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46" name="Rectangle 9248">
            <a:extLst>
              <a:ext uri="{FF2B5EF4-FFF2-40B4-BE49-F238E27FC236}">
                <a16:creationId xmlns:a16="http://schemas.microsoft.com/office/drawing/2014/main" id="{41AB65AE-A08D-4F43-8E53-5F1B8D84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Ghent University">
            <a:extLst>
              <a:ext uri="{FF2B5EF4-FFF2-40B4-BE49-F238E27FC236}">
                <a16:creationId xmlns:a16="http://schemas.microsoft.com/office/drawing/2014/main" id="{DF23132F-24F9-BCB3-89E0-30D70AD6B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05" b="4"/>
          <a:stretch/>
        </p:blipFill>
        <p:spPr bwMode="auto">
          <a:xfrm>
            <a:off x="838199" y="536943"/>
            <a:ext cx="3920837" cy="36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va Poort on Study Visit to Ghent University – The Word Lab at UCL">
            <a:extLst>
              <a:ext uri="{FF2B5EF4-FFF2-40B4-BE49-F238E27FC236}">
                <a16:creationId xmlns:a16="http://schemas.microsoft.com/office/drawing/2014/main" id="{AF16B809-DC65-675E-C361-20B26D652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" r="-2" b="5081"/>
          <a:stretch/>
        </p:blipFill>
        <p:spPr bwMode="auto">
          <a:xfrm>
            <a:off x="5148289" y="243870"/>
            <a:ext cx="6898466" cy="426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8" name="Content Placeholder 9238">
            <a:extLst>
              <a:ext uri="{FF2B5EF4-FFF2-40B4-BE49-F238E27FC236}">
                <a16:creationId xmlns:a16="http://schemas.microsoft.com/office/drawing/2014/main" id="{3B264B24-BD7F-303B-575A-B30814FD0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828638"/>
            <a:ext cx="6304540" cy="1667975"/>
          </a:xfrm>
        </p:spPr>
        <p:txBody>
          <a:bodyPr anchor="ctr">
            <a:normAutofit/>
          </a:bodyPr>
          <a:lstStyle/>
          <a:p>
            <a:r>
              <a:rPr lang="sl-SI" sz="2000" dirty="0"/>
              <a:t>GHENT, BELGIJA</a:t>
            </a:r>
          </a:p>
          <a:p>
            <a:r>
              <a:rPr lang="sl-SI" sz="2000" dirty="0"/>
              <a:t>GHENT UNIVERSITY</a:t>
            </a:r>
            <a:endParaRPr lang="en-US" sz="2000" dirty="0"/>
          </a:p>
        </p:txBody>
      </p:sp>
      <p:pic>
        <p:nvPicPr>
          <p:cNvPr id="11" name="Videoposnetek 10">
            <a:hlinkClick r:id="" action="ppaction://media"/>
            <a:extLst>
              <a:ext uri="{FF2B5EF4-FFF2-40B4-BE49-F238E27FC236}">
                <a16:creationId xmlns:a16="http://schemas.microsoft.com/office/drawing/2014/main" id="{75FE8C5C-46F5-F700-EE80-44B1205B0F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07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5"/>
    </mc:Choice>
    <mc:Fallback xmlns="">
      <p:transition spd="slow" advTm="10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1E3FE7-04F8-332C-889D-914DF75A3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D293C44-B385-1B07-6B56-D3AF4D712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421" y="3226210"/>
            <a:ext cx="4696583" cy="2880787"/>
          </a:xfrm>
        </p:spPr>
        <p:txBody>
          <a:bodyPr/>
          <a:lstStyle/>
          <a:p>
            <a:r>
              <a:rPr lang="sl-SI" sz="2800" dirty="0" err="1"/>
              <a:t>Sustainability</a:t>
            </a:r>
            <a:r>
              <a:rPr lang="sl-SI" sz="2800" dirty="0"/>
              <a:t> </a:t>
            </a:r>
          </a:p>
          <a:p>
            <a:r>
              <a:rPr lang="sl-SI" sz="2800" dirty="0"/>
              <a:t>Štipendija: 800</a:t>
            </a:r>
            <a:r>
              <a:rPr lang="sl-S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€</a:t>
            </a:r>
            <a:r>
              <a:rPr lang="sl-SI" sz="2800" dirty="0"/>
              <a:t>, porabili 600</a:t>
            </a:r>
            <a:r>
              <a:rPr lang="sl-S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€, letalo</a:t>
            </a:r>
          </a:p>
          <a:p>
            <a:r>
              <a:rPr lang="sl-SI" sz="2800" dirty="0">
                <a:latin typeface="Calibri" panose="020F0502020204030204" pitchFamily="34" charset="0"/>
              </a:rPr>
              <a:t>Izleti, skupni obroki, debate, predavanja</a:t>
            </a:r>
            <a:endParaRPr lang="sl-SI" sz="2800" dirty="0"/>
          </a:p>
        </p:txBody>
      </p:sp>
      <p:pic>
        <p:nvPicPr>
          <p:cNvPr id="10242" name="Picture 2" descr="Ghent University (Ghent, Belgium)">
            <a:extLst>
              <a:ext uri="{FF2B5EF4-FFF2-40B4-BE49-F238E27FC236}">
                <a16:creationId xmlns:a16="http://schemas.microsoft.com/office/drawing/2014/main" id="{6FC3FEE2-E75A-3465-DC39-FEAAD0993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03" y="281999"/>
            <a:ext cx="4805361" cy="340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4 PhD Fellowships, Ghent University | Mary Jaharis Center Blog">
            <a:extLst>
              <a:ext uri="{FF2B5EF4-FFF2-40B4-BE49-F238E27FC236}">
                <a16:creationId xmlns:a16="http://schemas.microsoft.com/office/drawing/2014/main" id="{63DA2260-45D7-CF63-791F-E0685AC92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44"/>
          <a:stretch/>
        </p:blipFill>
        <p:spPr bwMode="auto">
          <a:xfrm>
            <a:off x="5240593" y="225426"/>
            <a:ext cx="3989890" cy="288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90+ Ghent University Stock Photos, Pictures &amp; Royalty-Free Images - iStock">
            <a:extLst>
              <a:ext uri="{FF2B5EF4-FFF2-40B4-BE49-F238E27FC236}">
                <a16:creationId xmlns:a16="http://schemas.microsoft.com/office/drawing/2014/main" id="{77F94BCF-D038-A119-2995-2B3FFF5B1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237" y="3429000"/>
            <a:ext cx="4805361" cy="320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ideoposnetek 7">
            <a:hlinkClick r:id="" action="ppaction://media"/>
            <a:extLst>
              <a:ext uri="{FF2B5EF4-FFF2-40B4-BE49-F238E27FC236}">
                <a16:creationId xmlns:a16="http://schemas.microsoft.com/office/drawing/2014/main" id="{DB907051-7C68-FC5A-0678-9678517B31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878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92"/>
    </mc:Choice>
    <mc:Fallback xmlns="">
      <p:transition spd="slow" advTm="41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34C53E8-B341-5069-9641-9D7C25378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9432" y="2289464"/>
            <a:ext cx="3124199" cy="2705324"/>
          </a:xfrm>
        </p:spPr>
        <p:txBody>
          <a:bodyPr>
            <a:normAutofit fontScale="77500" lnSpcReduction="20000"/>
          </a:bodyPr>
          <a:lstStyle/>
          <a:p>
            <a:r>
              <a:rPr lang="sl-SI" altLang="sl-SI" sz="2800" dirty="0"/>
              <a:t>Študentsko mesto</a:t>
            </a:r>
          </a:p>
          <a:p>
            <a:r>
              <a:rPr lang="sl-SI" altLang="sl-SI" sz="2800" dirty="0"/>
              <a:t>Živahno mesto in malo mesto</a:t>
            </a:r>
          </a:p>
          <a:p>
            <a:r>
              <a:rPr lang="sl-SI" altLang="sl-SI" sz="2800" dirty="0"/>
              <a:t>Prijazno mesto</a:t>
            </a:r>
          </a:p>
          <a:p>
            <a:r>
              <a:rPr lang="sl-SI" altLang="sl-SI" sz="2800" dirty="0"/>
              <a:t>delo v skupinah, debate, povezovanje, skupne igre in izleti</a:t>
            </a:r>
            <a:br>
              <a:rPr lang="sl-SI" altLang="sl-SI" sz="2800" dirty="0"/>
            </a:br>
            <a:br>
              <a:rPr lang="sl-SI" altLang="sl-SI" sz="2800" dirty="0"/>
            </a:br>
            <a:endParaRPr lang="sl-SI" dirty="0"/>
          </a:p>
        </p:txBody>
      </p:sp>
      <p:pic>
        <p:nvPicPr>
          <p:cNvPr id="11266" name="Picture 2" descr="Ghent Belgium 7 July 2018 Ghent Stock Photo 1137167777 | Shutterstock">
            <a:extLst>
              <a:ext uri="{FF2B5EF4-FFF2-40B4-BE49-F238E27FC236}">
                <a16:creationId xmlns:a16="http://schemas.microsoft.com/office/drawing/2014/main" id="{9A71DF48-1C79-FAEA-0A5B-831A47E47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1"/>
          <a:stretch/>
        </p:blipFill>
        <p:spPr bwMode="auto">
          <a:xfrm>
            <a:off x="299172" y="227806"/>
            <a:ext cx="5343092" cy="339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Ghent Universite - CAPTURE PHOTOGRAPHY">
            <a:extLst>
              <a:ext uri="{FF2B5EF4-FFF2-40B4-BE49-F238E27FC236}">
                <a16:creationId xmlns:a16="http://schemas.microsoft.com/office/drawing/2014/main" id="{928D29EE-2173-6A47-E1E1-D13E8ECEE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97" y="1830156"/>
            <a:ext cx="3994005" cy="47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ideoposnetek 6">
            <a:hlinkClick r:id="" action="ppaction://media"/>
            <a:extLst>
              <a:ext uri="{FF2B5EF4-FFF2-40B4-BE49-F238E27FC236}">
                <a16:creationId xmlns:a16="http://schemas.microsoft.com/office/drawing/2014/main" id="{99B24B11-50B6-27FC-812F-980961FD9D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77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5"/>
    </mc:Choice>
    <mc:Fallback xmlns="">
      <p:transition spd="slow" advTm="13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170</Words>
  <Application>Microsoft Office PowerPoint</Application>
  <PresentationFormat>Širokozaslonsko</PresentationFormat>
  <Paragraphs>23</Paragraphs>
  <Slides>10</Slides>
  <Notes>0</Notes>
  <HiddenSlides>0</HiddenSlides>
  <MMClips>10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Officeova tema</vt:lpstr>
      <vt:lpstr>ERASMUS+ ŠTUDIJSKE IZMENJAVE (KIP PROGRAMI): AVSTRIJA</vt:lpstr>
      <vt:lpstr>Gender &amp; Youth  štipendija: 600€, porabili 400 €    </vt:lpstr>
      <vt:lpstr> živahno, a hkrati mirno mesto  delo v skupinah, debate, razmišljanja, skupni obroki, povezovanje, skupne igre in izleti  zelo dobri program   </vt:lpstr>
      <vt:lpstr>POLJSKA DABROWA GORNICZA  KATOWICE WSB ACADEMY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Erika Part</dc:creator>
  <cp:lastModifiedBy>Mali, Nina</cp:lastModifiedBy>
  <cp:revision>1</cp:revision>
  <dcterms:created xsi:type="dcterms:W3CDTF">2024-11-21T13:28:24Z</dcterms:created>
  <dcterms:modified xsi:type="dcterms:W3CDTF">2024-12-09T08:27:59Z</dcterms:modified>
</cp:coreProperties>
</file>